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53" r:id="rId5"/>
    <p:sldId id="459" r:id="rId6"/>
    <p:sldId id="469" r:id="rId7"/>
    <p:sldId id="478" r:id="rId8"/>
    <p:sldId id="470" r:id="rId9"/>
    <p:sldId id="471" r:id="rId10"/>
    <p:sldId id="472" r:id="rId11"/>
    <p:sldId id="474" r:id="rId12"/>
    <p:sldId id="329" r:id="rId13"/>
    <p:sldId id="473" r:id="rId14"/>
    <p:sldId id="476" r:id="rId15"/>
    <p:sldId id="477" r:id="rId16"/>
    <p:sldId id="475" r:id="rId17"/>
    <p:sldId id="454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E0D"/>
    <a:srgbClr val="4FF842"/>
    <a:srgbClr val="B189AC"/>
    <a:srgbClr val="969491"/>
    <a:srgbClr val="8397B0"/>
    <a:srgbClr val="57BFE3"/>
    <a:srgbClr val="00C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83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704" y="48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16BD68-0CD1-4E37-8491-C66C59BA388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99EAC12-6606-4AFA-A55D-137B067CE992}">
      <dgm:prSet phldrT="[Text]" custT="1"/>
      <dgm:spPr/>
      <dgm:t>
        <a:bodyPr/>
        <a:lstStyle/>
        <a:p>
          <a:r>
            <a:rPr lang="cs-CZ" sz="2000" b="1" dirty="0">
              <a:solidFill>
                <a:sysClr val="windowText" lastClr="000000"/>
              </a:solidFill>
            </a:rPr>
            <a:t>NSK/NSP</a:t>
          </a:r>
        </a:p>
        <a:p>
          <a:r>
            <a:rPr lang="cs-CZ" sz="2000" dirty="0"/>
            <a:t>kvalifikační část oborů vzdělání</a:t>
          </a:r>
        </a:p>
        <a:p>
          <a:endParaRPr lang="cs-CZ" sz="2000" b="1" dirty="0">
            <a:solidFill>
              <a:srgbClr val="FF0000"/>
            </a:solidFill>
          </a:endParaRPr>
        </a:p>
        <a:p>
          <a:endParaRPr lang="cs-CZ" sz="1100" dirty="0"/>
        </a:p>
      </dgm:t>
    </dgm:pt>
    <dgm:pt modelId="{53E07298-2F1B-4A48-B54C-BCF8B7000DF7}" type="parTrans" cxnId="{ACDFC98E-1590-4165-A524-D739C97AFBA2}">
      <dgm:prSet/>
      <dgm:spPr/>
      <dgm:t>
        <a:bodyPr/>
        <a:lstStyle/>
        <a:p>
          <a:endParaRPr lang="cs-CZ"/>
        </a:p>
      </dgm:t>
    </dgm:pt>
    <dgm:pt modelId="{E23E5D31-D102-4736-A1D1-E0E601A5035D}" type="sibTrans" cxnId="{ACDFC98E-1590-4165-A524-D739C97AFBA2}">
      <dgm:prSet/>
      <dgm:spPr/>
      <dgm:t>
        <a:bodyPr/>
        <a:lstStyle/>
        <a:p>
          <a:endParaRPr lang="cs-CZ"/>
        </a:p>
      </dgm:t>
    </dgm:pt>
    <dgm:pt modelId="{E56DA99E-5184-4B9D-82DA-008D9DF734F8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cs-CZ" sz="2000" dirty="0"/>
            <a:t>modelové </a:t>
          </a:r>
          <a:r>
            <a:rPr lang="cs-CZ" sz="2000" b="1" dirty="0">
              <a:solidFill>
                <a:sysClr val="windowText" lastClr="000000"/>
              </a:solidFill>
            </a:rPr>
            <a:t>ŠVP</a:t>
          </a:r>
        </a:p>
        <a:p>
          <a:pPr>
            <a:spcAft>
              <a:spcPts val="600"/>
            </a:spcAft>
          </a:pPr>
          <a:r>
            <a:rPr lang="cs-CZ" sz="2000" dirty="0"/>
            <a:t>soustava vzdělávacích modulů</a:t>
          </a:r>
        </a:p>
        <a:p>
          <a:pPr>
            <a:spcAft>
              <a:spcPct val="35000"/>
            </a:spcAft>
          </a:pPr>
          <a:endParaRPr lang="cs-CZ" sz="2000" b="1" dirty="0">
            <a:solidFill>
              <a:srgbClr val="FF0000"/>
            </a:solidFill>
          </a:endParaRPr>
        </a:p>
        <a:p>
          <a:pPr>
            <a:spcAft>
              <a:spcPct val="35000"/>
            </a:spcAft>
          </a:pPr>
          <a:endParaRPr lang="cs-CZ" sz="1200" dirty="0"/>
        </a:p>
      </dgm:t>
    </dgm:pt>
    <dgm:pt modelId="{D11FCBFA-1C59-444B-AA25-D54EE58FD7EC}" type="parTrans" cxnId="{07E04A35-5A87-4410-8E5E-A340EC99D21A}">
      <dgm:prSet/>
      <dgm:spPr/>
      <dgm:t>
        <a:bodyPr/>
        <a:lstStyle/>
        <a:p>
          <a:endParaRPr lang="cs-CZ"/>
        </a:p>
      </dgm:t>
    </dgm:pt>
    <dgm:pt modelId="{C7BF048F-988E-43F1-A362-A9DB5B475786}" type="sibTrans" cxnId="{07E04A35-5A87-4410-8E5E-A340EC99D21A}">
      <dgm:prSet/>
      <dgm:spPr/>
      <dgm:t>
        <a:bodyPr/>
        <a:lstStyle/>
        <a:p>
          <a:endParaRPr lang="cs-CZ"/>
        </a:p>
      </dgm:t>
    </dgm:pt>
    <dgm:pt modelId="{CC87FB80-1DC6-4C66-8BF1-325E426790B0}">
      <dgm:prSet phldrT="[Text]" custT="1"/>
      <dgm:spPr/>
      <dgm:t>
        <a:bodyPr/>
        <a:lstStyle/>
        <a:p>
          <a:r>
            <a:rPr lang="cs-CZ" sz="2000" b="1" dirty="0">
              <a:solidFill>
                <a:sysClr val="windowText" lastClr="000000"/>
              </a:solidFill>
            </a:rPr>
            <a:t>RVP</a:t>
          </a:r>
        </a:p>
        <a:p>
          <a:r>
            <a:rPr lang="cs-CZ" sz="1800" dirty="0"/>
            <a:t>inovovaná soustava oborů vzdělání</a:t>
          </a:r>
        </a:p>
        <a:p>
          <a:r>
            <a:rPr lang="cs-CZ" sz="1800" dirty="0"/>
            <a:t>společný odborný základ</a:t>
          </a:r>
        </a:p>
        <a:p>
          <a:endParaRPr lang="cs-CZ" sz="2000" b="1" dirty="0">
            <a:solidFill>
              <a:srgbClr val="FF0000"/>
            </a:solidFill>
          </a:endParaRPr>
        </a:p>
        <a:p>
          <a:endParaRPr lang="cs-CZ" sz="900" dirty="0"/>
        </a:p>
      </dgm:t>
    </dgm:pt>
    <dgm:pt modelId="{293A72EE-AB6A-4FDB-BE86-03CAFCC0C10D}" type="parTrans" cxnId="{8E42DCE9-3146-4B39-A2F1-D2AEE7851BBC}">
      <dgm:prSet/>
      <dgm:spPr/>
      <dgm:t>
        <a:bodyPr/>
        <a:lstStyle/>
        <a:p>
          <a:endParaRPr lang="cs-CZ"/>
        </a:p>
      </dgm:t>
    </dgm:pt>
    <dgm:pt modelId="{B4EDE712-1D20-4609-97E2-D4C532723050}" type="sibTrans" cxnId="{8E42DCE9-3146-4B39-A2F1-D2AEE7851BBC}">
      <dgm:prSet/>
      <dgm:spPr/>
      <dgm:t>
        <a:bodyPr/>
        <a:lstStyle/>
        <a:p>
          <a:endParaRPr lang="cs-CZ"/>
        </a:p>
      </dgm:t>
    </dgm:pt>
    <dgm:pt modelId="{B04BBC12-8A85-4654-B7E6-E25758D30816}" type="pres">
      <dgm:prSet presAssocID="{8216BD68-0CD1-4E37-8491-C66C59BA3882}" presName="compositeShape" presStyleCnt="0">
        <dgm:presLayoutVars>
          <dgm:chMax val="7"/>
          <dgm:dir/>
          <dgm:resizeHandles val="exact"/>
        </dgm:presLayoutVars>
      </dgm:prSet>
      <dgm:spPr/>
    </dgm:pt>
    <dgm:pt modelId="{A11B85BF-8A58-4EA9-8399-DCE4D0624B65}" type="pres">
      <dgm:prSet presAssocID="{8216BD68-0CD1-4E37-8491-C66C59BA3882}" presName="wedge1" presStyleLbl="node1" presStyleIdx="0" presStyleCnt="3"/>
      <dgm:spPr/>
      <dgm:t>
        <a:bodyPr/>
        <a:lstStyle/>
        <a:p>
          <a:endParaRPr lang="cs-CZ"/>
        </a:p>
      </dgm:t>
    </dgm:pt>
    <dgm:pt modelId="{259EB613-2184-44EF-84A3-630AE7D8CEE5}" type="pres">
      <dgm:prSet presAssocID="{8216BD68-0CD1-4E37-8491-C66C59BA3882}" presName="dummy1a" presStyleCnt="0"/>
      <dgm:spPr/>
    </dgm:pt>
    <dgm:pt modelId="{5FCAE471-816F-4985-AE5A-4233493B5433}" type="pres">
      <dgm:prSet presAssocID="{8216BD68-0CD1-4E37-8491-C66C59BA3882}" presName="dummy1b" presStyleCnt="0"/>
      <dgm:spPr/>
    </dgm:pt>
    <dgm:pt modelId="{7D23779D-E7C2-4F97-93B7-70DA8D0A8597}" type="pres">
      <dgm:prSet presAssocID="{8216BD68-0CD1-4E37-8491-C66C59BA38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D2E98E-2C18-4D89-ACA2-743402D25F0B}" type="pres">
      <dgm:prSet presAssocID="{8216BD68-0CD1-4E37-8491-C66C59BA3882}" presName="wedge2" presStyleLbl="node1" presStyleIdx="1" presStyleCnt="3"/>
      <dgm:spPr/>
      <dgm:t>
        <a:bodyPr/>
        <a:lstStyle/>
        <a:p>
          <a:endParaRPr lang="cs-CZ"/>
        </a:p>
      </dgm:t>
    </dgm:pt>
    <dgm:pt modelId="{60EEC9A5-E44A-465C-94C9-BEFEB204564B}" type="pres">
      <dgm:prSet presAssocID="{8216BD68-0CD1-4E37-8491-C66C59BA3882}" presName="dummy2a" presStyleCnt="0"/>
      <dgm:spPr/>
    </dgm:pt>
    <dgm:pt modelId="{E7E5618C-6237-4654-82C2-C6A0FDBAB02B}" type="pres">
      <dgm:prSet presAssocID="{8216BD68-0CD1-4E37-8491-C66C59BA3882}" presName="dummy2b" presStyleCnt="0"/>
      <dgm:spPr/>
    </dgm:pt>
    <dgm:pt modelId="{3B04C248-D2C0-429B-8E9D-2A830EF7AF86}" type="pres">
      <dgm:prSet presAssocID="{8216BD68-0CD1-4E37-8491-C66C59BA38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4E3C56-8382-41ED-BEE0-1D1E95734B15}" type="pres">
      <dgm:prSet presAssocID="{8216BD68-0CD1-4E37-8491-C66C59BA3882}" presName="wedge3" presStyleLbl="node1" presStyleIdx="2" presStyleCnt="3" custScaleY="97761"/>
      <dgm:spPr/>
      <dgm:t>
        <a:bodyPr/>
        <a:lstStyle/>
        <a:p>
          <a:endParaRPr lang="cs-CZ"/>
        </a:p>
      </dgm:t>
    </dgm:pt>
    <dgm:pt modelId="{D378DF54-B7EA-49EE-9B88-F4AE732B2BA6}" type="pres">
      <dgm:prSet presAssocID="{8216BD68-0CD1-4E37-8491-C66C59BA3882}" presName="dummy3a" presStyleCnt="0"/>
      <dgm:spPr/>
    </dgm:pt>
    <dgm:pt modelId="{18779C10-F496-43D9-9B16-78E05CA542A3}" type="pres">
      <dgm:prSet presAssocID="{8216BD68-0CD1-4E37-8491-C66C59BA3882}" presName="dummy3b" presStyleCnt="0"/>
      <dgm:spPr/>
    </dgm:pt>
    <dgm:pt modelId="{962450F6-67A1-43C3-91FD-9354038C00D8}" type="pres">
      <dgm:prSet presAssocID="{8216BD68-0CD1-4E37-8491-C66C59BA38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BCC1EA-C52A-4E39-A76C-D727C5F80195}" type="pres">
      <dgm:prSet presAssocID="{E23E5D31-D102-4736-A1D1-E0E601A5035D}" presName="arrowWedge1" presStyleLbl="fgSibTrans2D1" presStyleIdx="0" presStyleCnt="3"/>
      <dgm:spPr/>
    </dgm:pt>
    <dgm:pt modelId="{61103CD0-5A0B-41FC-A865-4419EC174922}" type="pres">
      <dgm:prSet presAssocID="{C7BF048F-988E-43F1-A362-A9DB5B475786}" presName="arrowWedge2" presStyleLbl="fgSibTrans2D1" presStyleIdx="1" presStyleCnt="3"/>
      <dgm:spPr/>
    </dgm:pt>
    <dgm:pt modelId="{8EEE8C82-F37F-49A0-89BA-B11D5433565C}" type="pres">
      <dgm:prSet presAssocID="{B4EDE712-1D20-4609-97E2-D4C532723050}" presName="arrowWedge3" presStyleLbl="fgSibTrans2D1" presStyleIdx="2" presStyleCnt="3" custLinFactNeighborX="-2514" custLinFactNeighborY="-1385"/>
      <dgm:spPr/>
    </dgm:pt>
  </dgm:ptLst>
  <dgm:cxnLst>
    <dgm:cxn modelId="{17910C6A-AAA3-4729-8BA7-776D50CA7BCA}" type="presOf" srcId="{E56DA99E-5184-4B9D-82DA-008D9DF734F8}" destId="{A0D2E98E-2C18-4D89-ACA2-743402D25F0B}" srcOrd="0" destOrd="0" presId="urn:microsoft.com/office/officeart/2005/8/layout/cycle8"/>
    <dgm:cxn modelId="{257A3FF1-F6A9-4BFE-992E-29529DEFC923}" type="presOf" srcId="{C99EAC12-6606-4AFA-A55D-137B067CE992}" destId="{7D23779D-E7C2-4F97-93B7-70DA8D0A8597}" srcOrd="1" destOrd="0" presId="urn:microsoft.com/office/officeart/2005/8/layout/cycle8"/>
    <dgm:cxn modelId="{4D460791-9C47-4434-8BB8-DD368D095255}" type="presOf" srcId="{C99EAC12-6606-4AFA-A55D-137B067CE992}" destId="{A11B85BF-8A58-4EA9-8399-DCE4D0624B65}" srcOrd="0" destOrd="0" presId="urn:microsoft.com/office/officeart/2005/8/layout/cycle8"/>
    <dgm:cxn modelId="{07E04A35-5A87-4410-8E5E-A340EC99D21A}" srcId="{8216BD68-0CD1-4E37-8491-C66C59BA3882}" destId="{E56DA99E-5184-4B9D-82DA-008D9DF734F8}" srcOrd="1" destOrd="0" parTransId="{D11FCBFA-1C59-444B-AA25-D54EE58FD7EC}" sibTransId="{C7BF048F-988E-43F1-A362-A9DB5B475786}"/>
    <dgm:cxn modelId="{27C1EEA2-7932-44ED-8DA8-ED6211927CFA}" type="presOf" srcId="{CC87FB80-1DC6-4C66-8BF1-325E426790B0}" destId="{962450F6-67A1-43C3-91FD-9354038C00D8}" srcOrd="1" destOrd="0" presId="urn:microsoft.com/office/officeart/2005/8/layout/cycle8"/>
    <dgm:cxn modelId="{3010CC11-940F-48D4-82BE-7D607A1B214F}" type="presOf" srcId="{CC87FB80-1DC6-4C66-8BF1-325E426790B0}" destId="{5E4E3C56-8382-41ED-BEE0-1D1E95734B15}" srcOrd="0" destOrd="0" presId="urn:microsoft.com/office/officeart/2005/8/layout/cycle8"/>
    <dgm:cxn modelId="{ACDFC98E-1590-4165-A524-D739C97AFBA2}" srcId="{8216BD68-0CD1-4E37-8491-C66C59BA3882}" destId="{C99EAC12-6606-4AFA-A55D-137B067CE992}" srcOrd="0" destOrd="0" parTransId="{53E07298-2F1B-4A48-B54C-BCF8B7000DF7}" sibTransId="{E23E5D31-D102-4736-A1D1-E0E601A5035D}"/>
    <dgm:cxn modelId="{C8370C0F-9C2B-47FB-8298-8E2FDCA6E2C0}" type="presOf" srcId="{E56DA99E-5184-4B9D-82DA-008D9DF734F8}" destId="{3B04C248-D2C0-429B-8E9D-2A830EF7AF86}" srcOrd="1" destOrd="0" presId="urn:microsoft.com/office/officeart/2005/8/layout/cycle8"/>
    <dgm:cxn modelId="{8E42DCE9-3146-4B39-A2F1-D2AEE7851BBC}" srcId="{8216BD68-0CD1-4E37-8491-C66C59BA3882}" destId="{CC87FB80-1DC6-4C66-8BF1-325E426790B0}" srcOrd="2" destOrd="0" parTransId="{293A72EE-AB6A-4FDB-BE86-03CAFCC0C10D}" sibTransId="{B4EDE712-1D20-4609-97E2-D4C532723050}"/>
    <dgm:cxn modelId="{F867D237-24BA-44A8-916E-1C5E62531C89}" type="presOf" srcId="{8216BD68-0CD1-4E37-8491-C66C59BA3882}" destId="{B04BBC12-8A85-4654-B7E6-E25758D30816}" srcOrd="0" destOrd="0" presId="urn:microsoft.com/office/officeart/2005/8/layout/cycle8"/>
    <dgm:cxn modelId="{10B6F00B-E3EB-4B63-BAE1-F01924F78FB6}" type="presParOf" srcId="{B04BBC12-8A85-4654-B7E6-E25758D30816}" destId="{A11B85BF-8A58-4EA9-8399-DCE4D0624B65}" srcOrd="0" destOrd="0" presId="urn:microsoft.com/office/officeart/2005/8/layout/cycle8"/>
    <dgm:cxn modelId="{C26ED922-EF47-4C95-9361-AA470FB6A655}" type="presParOf" srcId="{B04BBC12-8A85-4654-B7E6-E25758D30816}" destId="{259EB613-2184-44EF-84A3-630AE7D8CEE5}" srcOrd="1" destOrd="0" presId="urn:microsoft.com/office/officeart/2005/8/layout/cycle8"/>
    <dgm:cxn modelId="{2332B08C-5E3B-4B57-BB8D-D2741E7F3314}" type="presParOf" srcId="{B04BBC12-8A85-4654-B7E6-E25758D30816}" destId="{5FCAE471-816F-4985-AE5A-4233493B5433}" srcOrd="2" destOrd="0" presId="urn:microsoft.com/office/officeart/2005/8/layout/cycle8"/>
    <dgm:cxn modelId="{7E5E42C8-478F-4605-9C68-6913992DE232}" type="presParOf" srcId="{B04BBC12-8A85-4654-B7E6-E25758D30816}" destId="{7D23779D-E7C2-4F97-93B7-70DA8D0A8597}" srcOrd="3" destOrd="0" presId="urn:microsoft.com/office/officeart/2005/8/layout/cycle8"/>
    <dgm:cxn modelId="{18C192C1-7B40-4A36-88DC-A6A0FA7ADBAD}" type="presParOf" srcId="{B04BBC12-8A85-4654-B7E6-E25758D30816}" destId="{A0D2E98E-2C18-4D89-ACA2-743402D25F0B}" srcOrd="4" destOrd="0" presId="urn:microsoft.com/office/officeart/2005/8/layout/cycle8"/>
    <dgm:cxn modelId="{641D0A06-6FB1-4C4F-B2C9-C3C00377FCCD}" type="presParOf" srcId="{B04BBC12-8A85-4654-B7E6-E25758D30816}" destId="{60EEC9A5-E44A-465C-94C9-BEFEB204564B}" srcOrd="5" destOrd="0" presId="urn:microsoft.com/office/officeart/2005/8/layout/cycle8"/>
    <dgm:cxn modelId="{E036C954-326D-46EC-B6D8-D50FFCF7EE92}" type="presParOf" srcId="{B04BBC12-8A85-4654-B7E6-E25758D30816}" destId="{E7E5618C-6237-4654-82C2-C6A0FDBAB02B}" srcOrd="6" destOrd="0" presId="urn:microsoft.com/office/officeart/2005/8/layout/cycle8"/>
    <dgm:cxn modelId="{C63C35FA-E6B5-41B0-B878-B42B6957BF13}" type="presParOf" srcId="{B04BBC12-8A85-4654-B7E6-E25758D30816}" destId="{3B04C248-D2C0-429B-8E9D-2A830EF7AF86}" srcOrd="7" destOrd="0" presId="urn:microsoft.com/office/officeart/2005/8/layout/cycle8"/>
    <dgm:cxn modelId="{5F3200F7-2038-4209-91E3-07CAFFA40147}" type="presParOf" srcId="{B04BBC12-8A85-4654-B7E6-E25758D30816}" destId="{5E4E3C56-8382-41ED-BEE0-1D1E95734B15}" srcOrd="8" destOrd="0" presId="urn:microsoft.com/office/officeart/2005/8/layout/cycle8"/>
    <dgm:cxn modelId="{6159CBB8-6F99-4C23-A7F1-4AB2579FB552}" type="presParOf" srcId="{B04BBC12-8A85-4654-B7E6-E25758D30816}" destId="{D378DF54-B7EA-49EE-9B88-F4AE732B2BA6}" srcOrd="9" destOrd="0" presId="urn:microsoft.com/office/officeart/2005/8/layout/cycle8"/>
    <dgm:cxn modelId="{60D9D222-6015-4E9C-AD6B-541B5BAC785C}" type="presParOf" srcId="{B04BBC12-8A85-4654-B7E6-E25758D30816}" destId="{18779C10-F496-43D9-9B16-78E05CA542A3}" srcOrd="10" destOrd="0" presId="urn:microsoft.com/office/officeart/2005/8/layout/cycle8"/>
    <dgm:cxn modelId="{2AAE9511-F0CD-45AC-BBD7-1ABA6D752936}" type="presParOf" srcId="{B04BBC12-8A85-4654-B7E6-E25758D30816}" destId="{962450F6-67A1-43C3-91FD-9354038C00D8}" srcOrd="11" destOrd="0" presId="urn:microsoft.com/office/officeart/2005/8/layout/cycle8"/>
    <dgm:cxn modelId="{311EA386-0EAA-4CE2-80CB-BB1FD130DC0B}" type="presParOf" srcId="{B04BBC12-8A85-4654-B7E6-E25758D30816}" destId="{5DBCC1EA-C52A-4E39-A76C-D727C5F80195}" srcOrd="12" destOrd="0" presId="urn:microsoft.com/office/officeart/2005/8/layout/cycle8"/>
    <dgm:cxn modelId="{DFED414F-CCD1-4FEA-8FD0-50B461E6802E}" type="presParOf" srcId="{B04BBC12-8A85-4654-B7E6-E25758D30816}" destId="{61103CD0-5A0B-41FC-A865-4419EC174922}" srcOrd="13" destOrd="0" presId="urn:microsoft.com/office/officeart/2005/8/layout/cycle8"/>
    <dgm:cxn modelId="{BBC60861-512C-407F-AB5B-5847BD537695}" type="presParOf" srcId="{B04BBC12-8A85-4654-B7E6-E25758D30816}" destId="{8EEE8C82-F37F-49A0-89BA-B11D5433565C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44584-912D-4FCA-A2B3-3CE9417645B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8D2BFF-F673-4B88-8CDA-D7EE9AE6D84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odborná kvalifikace </a:t>
          </a:r>
          <a:r>
            <a:rPr lang="cs-CZ" sz="1600" b="0" dirty="0">
              <a:solidFill>
                <a:srgbClr val="7030A0"/>
              </a:solidFill>
            </a:rPr>
            <a:t>(NSK/jiná)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b="0" dirty="0">
              <a:solidFill>
                <a:srgbClr val="7030A0"/>
              </a:solidFill>
            </a:rPr>
            <a:t>zaměření oboru vzdělání</a:t>
          </a:r>
        </a:p>
      </dgm:t>
    </dgm:pt>
    <dgm:pt modelId="{7E63350A-BF19-4141-9B31-479FDC3F9643}" type="parTrans" cxnId="{A84FB070-1987-460C-85AD-A2D60C5CA479}">
      <dgm:prSet/>
      <dgm:spPr/>
      <dgm:t>
        <a:bodyPr/>
        <a:lstStyle/>
        <a:p>
          <a:endParaRPr lang="cs-CZ"/>
        </a:p>
      </dgm:t>
    </dgm:pt>
    <dgm:pt modelId="{A48538E1-CDAE-476C-A9B3-78B1AA0F9EDD}" type="sibTrans" cxnId="{A84FB070-1987-460C-85AD-A2D60C5CA479}">
      <dgm:prSet/>
      <dgm:spPr/>
      <dgm:t>
        <a:bodyPr/>
        <a:lstStyle/>
        <a:p>
          <a:endParaRPr lang="cs-CZ"/>
        </a:p>
      </dgm:t>
    </dgm:pt>
    <dgm:pt modelId="{E06CEBE1-0973-4B71-9F87-7D7221BA0E3E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1800" b="1" dirty="0">
              <a:solidFill>
                <a:srgbClr val="FF0000"/>
              </a:solidFill>
            </a:rPr>
            <a:t> </a:t>
          </a:r>
        </a:p>
        <a:p>
          <a:pPr algn="ctr">
            <a:spcAft>
              <a:spcPts val="0"/>
            </a:spcAft>
          </a:pPr>
          <a:r>
            <a:rPr lang="cs-CZ" sz="1800" b="1" dirty="0">
              <a:solidFill>
                <a:srgbClr val="FF0000"/>
              </a:solidFill>
            </a:rPr>
            <a:t>(vše)obecné kompetence</a:t>
          </a:r>
        </a:p>
        <a:p>
          <a:pPr algn="ctr">
            <a:spcAft>
              <a:spcPts val="0"/>
            </a:spcAft>
          </a:pPr>
          <a:endParaRPr lang="cs-CZ" sz="1200" dirty="0"/>
        </a:p>
      </dgm:t>
    </dgm:pt>
    <dgm:pt modelId="{5C6A5F68-1149-4634-BD02-DC7B47D32954}" type="parTrans" cxnId="{A1E7C2F9-8C87-4A99-A9D5-CAB725B63A7E}">
      <dgm:prSet/>
      <dgm:spPr/>
      <dgm:t>
        <a:bodyPr/>
        <a:lstStyle/>
        <a:p>
          <a:endParaRPr lang="cs-CZ"/>
        </a:p>
      </dgm:t>
    </dgm:pt>
    <dgm:pt modelId="{E4DF1F4E-0A41-46C4-8682-B14E4FB3EB0B}" type="sibTrans" cxnId="{A1E7C2F9-8C87-4A99-A9D5-CAB725B63A7E}">
      <dgm:prSet/>
      <dgm:spPr/>
      <dgm:t>
        <a:bodyPr/>
        <a:lstStyle/>
        <a:p>
          <a:endParaRPr lang="cs-CZ"/>
        </a:p>
      </dgm:t>
    </dgm:pt>
    <dgm:pt modelId="{5A45106C-6F07-4585-95C1-18EF50E911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FF0000"/>
              </a:solidFill>
            </a:rPr>
            <a:t>(vše)obecné kompetence aplikační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100" b="1" dirty="0">
              <a:solidFill>
                <a:srgbClr val="7030A0"/>
              </a:solidFill>
            </a:rPr>
            <a:t>pro technické, ekonomické, s přírodovědným základem, umělecké, sociální skupiny oborů vzdělání</a:t>
          </a:r>
        </a:p>
      </dgm:t>
    </dgm:pt>
    <dgm:pt modelId="{9F7E5753-0685-4743-A40B-2761B1123585}" type="parTrans" cxnId="{838CCD11-7729-408E-B789-4239F097E87C}">
      <dgm:prSet/>
      <dgm:spPr/>
      <dgm:t>
        <a:bodyPr/>
        <a:lstStyle/>
        <a:p>
          <a:endParaRPr lang="cs-CZ"/>
        </a:p>
      </dgm:t>
    </dgm:pt>
    <dgm:pt modelId="{063BA4AC-FCD8-4BB7-BA5B-8AED22227D4D}" type="sibTrans" cxnId="{838CCD11-7729-408E-B789-4239F097E87C}">
      <dgm:prSet/>
      <dgm:spPr/>
      <dgm:t>
        <a:bodyPr/>
        <a:lstStyle/>
        <a:p>
          <a:endParaRPr lang="cs-CZ"/>
        </a:p>
      </dgm:t>
    </dgm:pt>
    <dgm:pt modelId="{AAC7BBE0-DECF-4E01-9A00-C02F1DF4967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odborné kompetence pro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obor vzdělání</a:t>
          </a:r>
        </a:p>
      </dgm:t>
    </dgm:pt>
    <dgm:pt modelId="{B5D3A5C3-6DEF-4249-8BBD-31A627F23BD3}" type="parTrans" cxnId="{B7094E2A-0FCC-46F6-983F-3F422F54936C}">
      <dgm:prSet/>
      <dgm:spPr/>
      <dgm:t>
        <a:bodyPr/>
        <a:lstStyle/>
        <a:p>
          <a:endParaRPr lang="cs-CZ"/>
        </a:p>
      </dgm:t>
    </dgm:pt>
    <dgm:pt modelId="{E530E892-6472-4BA3-A2A8-F2E5CEF6F1D3}" type="sibTrans" cxnId="{B7094E2A-0FCC-46F6-983F-3F422F54936C}">
      <dgm:prSet/>
      <dgm:spPr/>
      <dgm:t>
        <a:bodyPr/>
        <a:lstStyle/>
        <a:p>
          <a:endParaRPr lang="cs-CZ"/>
        </a:p>
      </dgm:t>
    </dgm:pt>
    <dgm:pt modelId="{B6772046-FFA4-41A2-AE4F-820F99DD3A15}">
      <dgm:prSet phldrT="[Text]" custT="1"/>
      <dgm:spPr/>
      <dgm:t>
        <a:bodyPr/>
        <a:lstStyle/>
        <a:p>
          <a:r>
            <a:rPr lang="cs-CZ" sz="1800" b="1" dirty="0">
              <a:solidFill>
                <a:srgbClr val="FF0000"/>
              </a:solidFill>
            </a:rPr>
            <a:t> klíčové kompetence</a:t>
          </a:r>
          <a:endParaRPr lang="cs-CZ" sz="1600" dirty="0"/>
        </a:p>
      </dgm:t>
    </dgm:pt>
    <dgm:pt modelId="{0E1B3518-6E3D-4B2F-8676-AF63B323955B}" type="parTrans" cxnId="{9DD938D7-6739-4199-A707-E5BF0B70EE0F}">
      <dgm:prSet/>
      <dgm:spPr/>
      <dgm:t>
        <a:bodyPr/>
        <a:lstStyle/>
        <a:p>
          <a:endParaRPr lang="cs-CZ"/>
        </a:p>
      </dgm:t>
    </dgm:pt>
    <dgm:pt modelId="{18E041FD-6382-4E1D-B978-34B128358980}" type="sibTrans" cxnId="{9DD938D7-6739-4199-A707-E5BF0B70EE0F}">
      <dgm:prSet/>
      <dgm:spPr/>
      <dgm:t>
        <a:bodyPr/>
        <a:lstStyle/>
        <a:p>
          <a:endParaRPr lang="cs-CZ"/>
        </a:p>
      </dgm:t>
    </dgm:pt>
    <dgm:pt modelId="{FC4B5B98-9E6F-4DF5-8CC7-EBCF512F198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odborné kompetence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průřezového charakteru </a:t>
          </a:r>
        </a:p>
      </dgm:t>
    </dgm:pt>
    <dgm:pt modelId="{E0E5CC7C-FF1A-400D-BA63-3B6A31DC1EBB}" type="parTrans" cxnId="{CA67943A-AAC5-434C-8A0D-AAC670B0A65A}">
      <dgm:prSet/>
      <dgm:spPr/>
      <dgm:t>
        <a:bodyPr/>
        <a:lstStyle/>
        <a:p>
          <a:endParaRPr lang="cs-CZ"/>
        </a:p>
      </dgm:t>
    </dgm:pt>
    <dgm:pt modelId="{B1BC0965-4A4E-4074-93AE-1EA424A4B6B6}" type="sibTrans" cxnId="{CA67943A-AAC5-434C-8A0D-AAC670B0A65A}">
      <dgm:prSet/>
      <dgm:spPr/>
      <dgm:t>
        <a:bodyPr/>
        <a:lstStyle/>
        <a:p>
          <a:endParaRPr lang="cs-CZ"/>
        </a:p>
      </dgm:t>
    </dgm:pt>
    <dgm:pt modelId="{0A7C62F0-4983-4F2D-AB1A-4EF8C808F3E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odborná kvalifikace </a:t>
          </a:r>
          <a:r>
            <a:rPr lang="cs-CZ" sz="1600" b="0" dirty="0">
              <a:solidFill>
                <a:srgbClr val="7030A0"/>
              </a:solidFill>
            </a:rPr>
            <a:t>(NSK/jiná)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b="0" dirty="0">
              <a:solidFill>
                <a:srgbClr val="7030A0"/>
              </a:solidFill>
            </a:rPr>
            <a:t>zaměření oboru vzdělání</a:t>
          </a:r>
        </a:p>
      </dgm:t>
    </dgm:pt>
    <dgm:pt modelId="{CD08E4AD-459C-462D-BC37-7F505977C066}" type="parTrans" cxnId="{CD0CD054-70A4-40C0-9956-8EEE5D344D0C}">
      <dgm:prSet/>
      <dgm:spPr/>
      <dgm:t>
        <a:bodyPr/>
        <a:lstStyle/>
        <a:p>
          <a:endParaRPr lang="cs-CZ"/>
        </a:p>
      </dgm:t>
    </dgm:pt>
    <dgm:pt modelId="{55B97DB9-30F7-418A-9A0E-408ECA171C84}" type="sibTrans" cxnId="{CD0CD054-70A4-40C0-9956-8EEE5D344D0C}">
      <dgm:prSet/>
      <dgm:spPr/>
      <dgm:t>
        <a:bodyPr/>
        <a:lstStyle/>
        <a:p>
          <a:endParaRPr lang="cs-CZ"/>
        </a:p>
      </dgm:t>
    </dgm:pt>
    <dgm:pt modelId="{557F7ACE-45B5-4167-BBC1-6AE10021660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600" b="1" dirty="0">
              <a:solidFill>
                <a:srgbClr val="7030A0"/>
              </a:solidFill>
            </a:rPr>
            <a:t>odborná kvalifikace</a:t>
          </a:r>
          <a:r>
            <a:rPr lang="cs-CZ" sz="1600" b="0" dirty="0">
              <a:solidFill>
                <a:srgbClr val="7030A0"/>
              </a:solidFill>
            </a:rPr>
            <a:t> (NSK/jiná)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b="0" dirty="0">
              <a:solidFill>
                <a:srgbClr val="7030A0"/>
              </a:solidFill>
            </a:rPr>
            <a:t>zaměření oboru vzdělání</a:t>
          </a:r>
        </a:p>
      </dgm:t>
    </dgm:pt>
    <dgm:pt modelId="{A9445235-CD30-45A8-A531-6BF153DE168D}" type="parTrans" cxnId="{88B22756-A060-4CED-8974-6D721FAC2BF5}">
      <dgm:prSet/>
      <dgm:spPr/>
      <dgm:t>
        <a:bodyPr/>
        <a:lstStyle/>
        <a:p>
          <a:endParaRPr lang="cs-CZ"/>
        </a:p>
      </dgm:t>
    </dgm:pt>
    <dgm:pt modelId="{C97106DC-52AF-463D-B895-99E68191F32A}" type="sibTrans" cxnId="{88B22756-A060-4CED-8974-6D721FAC2BF5}">
      <dgm:prSet/>
      <dgm:spPr/>
      <dgm:t>
        <a:bodyPr/>
        <a:lstStyle/>
        <a:p>
          <a:endParaRPr lang="cs-CZ"/>
        </a:p>
      </dgm:t>
    </dgm:pt>
    <dgm:pt modelId="{A3BA100F-159F-43F8-A4A6-7CDB9E3F4B51}" type="pres">
      <dgm:prSet presAssocID="{98244584-912D-4FCA-A2B3-3CE9417645B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618D44F0-7E9D-42F6-80E9-2298FC679FA1}" type="pres">
      <dgm:prSet presAssocID="{98244584-912D-4FCA-A2B3-3CE9417645B9}" presName="pyramid" presStyleLbl="node1" presStyleIdx="0" presStyleCnt="1" custScaleX="164167" custLinFactNeighborX="-2337" custLinFactNeighborY="0"/>
      <dgm:spPr/>
    </dgm:pt>
    <dgm:pt modelId="{63526A48-D501-418E-A07C-368A3E3CB7C3}" type="pres">
      <dgm:prSet presAssocID="{98244584-912D-4FCA-A2B3-3CE9417645B9}" presName="theList" presStyleCnt="0"/>
      <dgm:spPr/>
    </dgm:pt>
    <dgm:pt modelId="{E1202218-1450-4556-BA96-125A7DA7DDAF}" type="pres">
      <dgm:prSet presAssocID="{E98D2BFF-F673-4B88-8CDA-D7EE9AE6D846}" presName="aNode" presStyleLbl="fgAcc1" presStyleIdx="0" presStyleCnt="8" custScaleX="83882" custScaleY="2000000" custLinFactX="-19492" custLinFactY="442660" custLinFactNeighborX="-100000" custLinFactNeighborY="5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545548-A4F5-40C4-89F3-4BA165A55855}" type="pres">
      <dgm:prSet presAssocID="{E98D2BFF-F673-4B88-8CDA-D7EE9AE6D846}" presName="aSpace" presStyleCnt="0"/>
      <dgm:spPr/>
    </dgm:pt>
    <dgm:pt modelId="{0CC50CF7-11EE-4C6A-B7C3-752A3F92A46E}" type="pres">
      <dgm:prSet presAssocID="{0A7C62F0-4983-4F2D-AB1A-4EF8C808F3E0}" presName="aNode" presStyleLbl="fgAcc1" presStyleIdx="1" presStyleCnt="8" custScaleX="83882" custScaleY="2000000" custLinFactY="-1240698" custLinFactNeighborX="-33812" custLinFactNeighborY="-13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6EAB69-EF64-43D1-A723-0B87AE837ABE}" type="pres">
      <dgm:prSet presAssocID="{0A7C62F0-4983-4F2D-AB1A-4EF8C808F3E0}" presName="aSpace" presStyleCnt="0"/>
      <dgm:spPr/>
    </dgm:pt>
    <dgm:pt modelId="{B85FA9A5-1980-401F-A553-23BBD6839E8F}" type="pres">
      <dgm:prSet presAssocID="{557F7ACE-45B5-4167-BBC1-6AE10021660E}" presName="aNode" presStyleLbl="fgAcc1" presStyleIdx="2" presStyleCnt="8" custScaleX="83882" custScaleY="2000000" custLinFactY="-3026289" custLinFactNeighborX="52676" custLinFactNeighborY="-3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EB1405-5174-44A4-A04B-5B5BCA0E5279}" type="pres">
      <dgm:prSet presAssocID="{557F7ACE-45B5-4167-BBC1-6AE10021660E}" presName="aSpace" presStyleCnt="0"/>
      <dgm:spPr/>
    </dgm:pt>
    <dgm:pt modelId="{70111422-4F11-4E01-80AD-34DFD796A6FE}" type="pres">
      <dgm:prSet presAssocID="{AAC7BBE0-DECF-4E01-9A00-C02F1DF4967D}" presName="aNode" presStyleLbl="fgAcc1" presStyleIdx="3" presStyleCnt="8" custScaleX="182347" custScaleY="1815560" custLinFactY="-2465110" custLinFactNeighborX="-25190" custLinFactNeighborY="-25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4A258B-F13E-4962-AEB2-82B094E219A3}" type="pres">
      <dgm:prSet presAssocID="{AAC7BBE0-DECF-4E01-9A00-C02F1DF4967D}" presName="aSpace" presStyleCnt="0"/>
      <dgm:spPr/>
    </dgm:pt>
    <dgm:pt modelId="{5A13112C-5794-42F1-87F1-71BC76B11EE7}" type="pres">
      <dgm:prSet presAssocID="{5A45106C-6F07-4585-95C1-18EF50E911FF}" presName="aNode" presStyleLbl="fgAcc1" presStyleIdx="4" presStyleCnt="8" custScaleX="111964" custScaleY="2000000" custLinFactY="169026" custLinFactNeighborX="-61174" custLinFactNeighborY="2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531009-A67C-41B0-BBC3-CE3E8BC65C2C}" type="pres">
      <dgm:prSet presAssocID="{5A45106C-6F07-4585-95C1-18EF50E911FF}" presName="aSpace" presStyleCnt="0"/>
      <dgm:spPr/>
    </dgm:pt>
    <dgm:pt modelId="{0D038A45-A736-41A3-B809-003C2F91ED41}" type="pres">
      <dgm:prSet presAssocID="{FC4B5B98-9E6F-4DF5-8CC7-EBCF512F198E}" presName="aNode" presStyleLbl="fgAcc1" presStyleIdx="5" presStyleCnt="8" custScaleX="111964" custScaleY="2000000" custLinFactY="-3708443" custLinFactNeighborX="29593" custLinFactNeighborY="-38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A5468C-83AC-4FD2-BBC4-33C6FA679E04}" type="pres">
      <dgm:prSet presAssocID="{FC4B5B98-9E6F-4DF5-8CC7-EBCF512F198E}" presName="aSpace" presStyleCnt="0"/>
      <dgm:spPr/>
    </dgm:pt>
    <dgm:pt modelId="{ACFA813C-6762-491D-82BF-8F1C2449C19D}" type="pres">
      <dgm:prSet presAssocID="{E06CEBE1-0973-4B71-9F87-7D7221BA0E3E}" presName="aNode" presStyleLbl="fgAcc1" presStyleIdx="6" presStyleCnt="8" custScaleX="208811" custScaleY="2000000" custLinFactY="-1000000" custLinFactNeighborX="-13306" custLinFactNeighborY="-10449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C21581-7E2F-4E0E-8263-841FF38AC9A9}" type="pres">
      <dgm:prSet presAssocID="{E06CEBE1-0973-4B71-9F87-7D7221BA0E3E}" presName="aSpace" presStyleCnt="0"/>
      <dgm:spPr/>
    </dgm:pt>
    <dgm:pt modelId="{F4385BEE-352E-47AB-B954-D10EC7960308}" type="pres">
      <dgm:prSet presAssocID="{B6772046-FFA4-41A2-AE4F-820F99DD3A15}" presName="aNode" presStyleLbl="fgAcc1" presStyleIdx="7" presStyleCnt="8" custScaleX="208450" custScaleY="1817674" custLinFactY="311255" custLinFactNeighborX="-14429" custLinFactNeighborY="4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56DFF5-C59A-49CD-8C24-79E0EA40ADE3}" type="pres">
      <dgm:prSet presAssocID="{B6772046-FFA4-41A2-AE4F-820F99DD3A15}" presName="aSpace" presStyleCnt="0"/>
      <dgm:spPr/>
    </dgm:pt>
  </dgm:ptLst>
  <dgm:cxnLst>
    <dgm:cxn modelId="{486F2538-49B8-4E30-B218-E728D706C681}" type="presOf" srcId="{FC4B5B98-9E6F-4DF5-8CC7-EBCF512F198E}" destId="{0D038A45-A736-41A3-B809-003C2F91ED41}" srcOrd="0" destOrd="0" presId="urn:microsoft.com/office/officeart/2005/8/layout/pyramid2"/>
    <dgm:cxn modelId="{92EA62E5-A529-4CA7-BAAF-23A115CFED6A}" type="presOf" srcId="{B6772046-FFA4-41A2-AE4F-820F99DD3A15}" destId="{F4385BEE-352E-47AB-B954-D10EC7960308}" srcOrd="0" destOrd="0" presId="urn:microsoft.com/office/officeart/2005/8/layout/pyramid2"/>
    <dgm:cxn modelId="{A32ABB5A-73C4-404D-BE35-AD79DF161612}" type="presOf" srcId="{AAC7BBE0-DECF-4E01-9A00-C02F1DF4967D}" destId="{70111422-4F11-4E01-80AD-34DFD796A6FE}" srcOrd="0" destOrd="0" presId="urn:microsoft.com/office/officeart/2005/8/layout/pyramid2"/>
    <dgm:cxn modelId="{A84FB070-1987-460C-85AD-A2D60C5CA479}" srcId="{98244584-912D-4FCA-A2B3-3CE9417645B9}" destId="{E98D2BFF-F673-4B88-8CDA-D7EE9AE6D846}" srcOrd="0" destOrd="0" parTransId="{7E63350A-BF19-4141-9B31-479FDC3F9643}" sibTransId="{A48538E1-CDAE-476C-A9B3-78B1AA0F9EDD}"/>
    <dgm:cxn modelId="{B7094E2A-0FCC-46F6-983F-3F422F54936C}" srcId="{98244584-912D-4FCA-A2B3-3CE9417645B9}" destId="{AAC7BBE0-DECF-4E01-9A00-C02F1DF4967D}" srcOrd="3" destOrd="0" parTransId="{B5D3A5C3-6DEF-4249-8BBD-31A627F23BD3}" sibTransId="{E530E892-6472-4BA3-A2A8-F2E5CEF6F1D3}"/>
    <dgm:cxn modelId="{A1E7C2F9-8C87-4A99-A9D5-CAB725B63A7E}" srcId="{98244584-912D-4FCA-A2B3-3CE9417645B9}" destId="{E06CEBE1-0973-4B71-9F87-7D7221BA0E3E}" srcOrd="6" destOrd="0" parTransId="{5C6A5F68-1149-4634-BD02-DC7B47D32954}" sibTransId="{E4DF1F4E-0A41-46C4-8682-B14E4FB3EB0B}"/>
    <dgm:cxn modelId="{F9CCC3F5-30ED-4323-A00D-0A51C1C314E5}" type="presOf" srcId="{0A7C62F0-4983-4F2D-AB1A-4EF8C808F3E0}" destId="{0CC50CF7-11EE-4C6A-B7C3-752A3F92A46E}" srcOrd="0" destOrd="0" presId="urn:microsoft.com/office/officeart/2005/8/layout/pyramid2"/>
    <dgm:cxn modelId="{88B22756-A060-4CED-8974-6D721FAC2BF5}" srcId="{98244584-912D-4FCA-A2B3-3CE9417645B9}" destId="{557F7ACE-45B5-4167-BBC1-6AE10021660E}" srcOrd="2" destOrd="0" parTransId="{A9445235-CD30-45A8-A531-6BF153DE168D}" sibTransId="{C97106DC-52AF-463D-B895-99E68191F32A}"/>
    <dgm:cxn modelId="{9A7035B7-13CF-49E2-9A3D-6D4A743393B9}" type="presOf" srcId="{E98D2BFF-F673-4B88-8CDA-D7EE9AE6D846}" destId="{E1202218-1450-4556-BA96-125A7DA7DDAF}" srcOrd="0" destOrd="0" presId="urn:microsoft.com/office/officeart/2005/8/layout/pyramid2"/>
    <dgm:cxn modelId="{BC3BB564-2A6F-44AF-9331-F08AC202966A}" type="presOf" srcId="{98244584-912D-4FCA-A2B3-3CE9417645B9}" destId="{A3BA100F-159F-43F8-A4A6-7CDB9E3F4B51}" srcOrd="0" destOrd="0" presId="urn:microsoft.com/office/officeart/2005/8/layout/pyramid2"/>
    <dgm:cxn modelId="{E0A6E09B-8872-4EBA-BD8E-B1422B0A5C7C}" type="presOf" srcId="{E06CEBE1-0973-4B71-9F87-7D7221BA0E3E}" destId="{ACFA813C-6762-491D-82BF-8F1C2449C19D}" srcOrd="0" destOrd="0" presId="urn:microsoft.com/office/officeart/2005/8/layout/pyramid2"/>
    <dgm:cxn modelId="{838CCD11-7729-408E-B789-4239F097E87C}" srcId="{98244584-912D-4FCA-A2B3-3CE9417645B9}" destId="{5A45106C-6F07-4585-95C1-18EF50E911FF}" srcOrd="4" destOrd="0" parTransId="{9F7E5753-0685-4743-A40B-2761B1123585}" sibTransId="{063BA4AC-FCD8-4BB7-BA5B-8AED22227D4D}"/>
    <dgm:cxn modelId="{9DD938D7-6739-4199-A707-E5BF0B70EE0F}" srcId="{98244584-912D-4FCA-A2B3-3CE9417645B9}" destId="{B6772046-FFA4-41A2-AE4F-820F99DD3A15}" srcOrd="7" destOrd="0" parTransId="{0E1B3518-6E3D-4B2F-8676-AF63B323955B}" sibTransId="{18E041FD-6382-4E1D-B978-34B128358980}"/>
    <dgm:cxn modelId="{1F1AFB9E-47F8-482E-BC26-EE2108FEFE22}" type="presOf" srcId="{557F7ACE-45B5-4167-BBC1-6AE10021660E}" destId="{B85FA9A5-1980-401F-A553-23BBD6839E8F}" srcOrd="0" destOrd="0" presId="urn:microsoft.com/office/officeart/2005/8/layout/pyramid2"/>
    <dgm:cxn modelId="{631FFFF0-12DC-4DE8-953F-E403E162D8EC}" type="presOf" srcId="{5A45106C-6F07-4585-95C1-18EF50E911FF}" destId="{5A13112C-5794-42F1-87F1-71BC76B11EE7}" srcOrd="0" destOrd="0" presId="urn:microsoft.com/office/officeart/2005/8/layout/pyramid2"/>
    <dgm:cxn modelId="{CD0CD054-70A4-40C0-9956-8EEE5D344D0C}" srcId="{98244584-912D-4FCA-A2B3-3CE9417645B9}" destId="{0A7C62F0-4983-4F2D-AB1A-4EF8C808F3E0}" srcOrd="1" destOrd="0" parTransId="{CD08E4AD-459C-462D-BC37-7F505977C066}" sibTransId="{55B97DB9-30F7-418A-9A0E-408ECA171C84}"/>
    <dgm:cxn modelId="{CA67943A-AAC5-434C-8A0D-AAC670B0A65A}" srcId="{98244584-912D-4FCA-A2B3-3CE9417645B9}" destId="{FC4B5B98-9E6F-4DF5-8CC7-EBCF512F198E}" srcOrd="5" destOrd="0" parTransId="{E0E5CC7C-FF1A-400D-BA63-3B6A31DC1EBB}" sibTransId="{B1BC0965-4A4E-4074-93AE-1EA424A4B6B6}"/>
    <dgm:cxn modelId="{B1D86080-E062-4CB2-BFAA-F1797571B68E}" type="presParOf" srcId="{A3BA100F-159F-43F8-A4A6-7CDB9E3F4B51}" destId="{618D44F0-7E9D-42F6-80E9-2298FC679FA1}" srcOrd="0" destOrd="0" presId="urn:microsoft.com/office/officeart/2005/8/layout/pyramid2"/>
    <dgm:cxn modelId="{12C15BC5-A9EC-42C1-B79B-F94D8482B0AE}" type="presParOf" srcId="{A3BA100F-159F-43F8-A4A6-7CDB9E3F4B51}" destId="{63526A48-D501-418E-A07C-368A3E3CB7C3}" srcOrd="1" destOrd="0" presId="urn:microsoft.com/office/officeart/2005/8/layout/pyramid2"/>
    <dgm:cxn modelId="{84BF6DA4-5ACD-454A-9B2A-1776CFAAD84C}" type="presParOf" srcId="{63526A48-D501-418E-A07C-368A3E3CB7C3}" destId="{E1202218-1450-4556-BA96-125A7DA7DDAF}" srcOrd="0" destOrd="0" presId="urn:microsoft.com/office/officeart/2005/8/layout/pyramid2"/>
    <dgm:cxn modelId="{5BB7A94B-E975-4887-AAB4-FC6EFFB24C17}" type="presParOf" srcId="{63526A48-D501-418E-A07C-368A3E3CB7C3}" destId="{36545548-A4F5-40C4-89F3-4BA165A55855}" srcOrd="1" destOrd="0" presId="urn:microsoft.com/office/officeart/2005/8/layout/pyramid2"/>
    <dgm:cxn modelId="{0BC0A2AE-0E31-4E80-A42E-B32000ADD33F}" type="presParOf" srcId="{63526A48-D501-418E-A07C-368A3E3CB7C3}" destId="{0CC50CF7-11EE-4C6A-B7C3-752A3F92A46E}" srcOrd="2" destOrd="0" presId="urn:microsoft.com/office/officeart/2005/8/layout/pyramid2"/>
    <dgm:cxn modelId="{270400EC-92CD-4209-9942-FD918CBEF7D9}" type="presParOf" srcId="{63526A48-D501-418E-A07C-368A3E3CB7C3}" destId="{9F6EAB69-EF64-43D1-A723-0B87AE837ABE}" srcOrd="3" destOrd="0" presId="urn:microsoft.com/office/officeart/2005/8/layout/pyramid2"/>
    <dgm:cxn modelId="{2EEE2EEE-F309-4EAB-8300-0C21B9C63AA8}" type="presParOf" srcId="{63526A48-D501-418E-A07C-368A3E3CB7C3}" destId="{B85FA9A5-1980-401F-A553-23BBD6839E8F}" srcOrd="4" destOrd="0" presId="urn:microsoft.com/office/officeart/2005/8/layout/pyramid2"/>
    <dgm:cxn modelId="{F139C5E1-6D4B-4F8C-A86A-533E330928EF}" type="presParOf" srcId="{63526A48-D501-418E-A07C-368A3E3CB7C3}" destId="{39EB1405-5174-44A4-A04B-5B5BCA0E5279}" srcOrd="5" destOrd="0" presId="urn:microsoft.com/office/officeart/2005/8/layout/pyramid2"/>
    <dgm:cxn modelId="{22A84BD3-5AEA-4D44-8C9F-8C4BC5CD90F9}" type="presParOf" srcId="{63526A48-D501-418E-A07C-368A3E3CB7C3}" destId="{70111422-4F11-4E01-80AD-34DFD796A6FE}" srcOrd="6" destOrd="0" presId="urn:microsoft.com/office/officeart/2005/8/layout/pyramid2"/>
    <dgm:cxn modelId="{61EAECE5-3EAC-47DA-892E-7AA0CEE4C3EC}" type="presParOf" srcId="{63526A48-D501-418E-A07C-368A3E3CB7C3}" destId="{FF4A258B-F13E-4962-AEB2-82B094E219A3}" srcOrd="7" destOrd="0" presId="urn:microsoft.com/office/officeart/2005/8/layout/pyramid2"/>
    <dgm:cxn modelId="{18B18791-1956-4048-BCBC-4D0F4852F037}" type="presParOf" srcId="{63526A48-D501-418E-A07C-368A3E3CB7C3}" destId="{5A13112C-5794-42F1-87F1-71BC76B11EE7}" srcOrd="8" destOrd="0" presId="urn:microsoft.com/office/officeart/2005/8/layout/pyramid2"/>
    <dgm:cxn modelId="{7BD0C60E-3074-4251-A0DF-2962209938FF}" type="presParOf" srcId="{63526A48-D501-418E-A07C-368A3E3CB7C3}" destId="{62531009-A67C-41B0-BBC3-CE3E8BC65C2C}" srcOrd="9" destOrd="0" presId="urn:microsoft.com/office/officeart/2005/8/layout/pyramid2"/>
    <dgm:cxn modelId="{6F96FDA4-EFD1-48EE-BCA2-22E4AD3CEEA1}" type="presParOf" srcId="{63526A48-D501-418E-A07C-368A3E3CB7C3}" destId="{0D038A45-A736-41A3-B809-003C2F91ED41}" srcOrd="10" destOrd="0" presId="urn:microsoft.com/office/officeart/2005/8/layout/pyramid2"/>
    <dgm:cxn modelId="{F25E2384-D9B8-4B35-A2C9-99214DD1100F}" type="presParOf" srcId="{63526A48-D501-418E-A07C-368A3E3CB7C3}" destId="{5CA5468C-83AC-4FD2-BBC4-33C6FA679E04}" srcOrd="11" destOrd="0" presId="urn:microsoft.com/office/officeart/2005/8/layout/pyramid2"/>
    <dgm:cxn modelId="{4672A8F5-0C91-4A6B-B685-E4A950FCBCDC}" type="presParOf" srcId="{63526A48-D501-418E-A07C-368A3E3CB7C3}" destId="{ACFA813C-6762-491D-82BF-8F1C2449C19D}" srcOrd="12" destOrd="0" presId="urn:microsoft.com/office/officeart/2005/8/layout/pyramid2"/>
    <dgm:cxn modelId="{7A66EA25-7B3A-4866-817F-E4B6480A0DB4}" type="presParOf" srcId="{63526A48-D501-418E-A07C-368A3E3CB7C3}" destId="{0FC21581-7E2F-4E0E-8263-841FF38AC9A9}" srcOrd="13" destOrd="0" presId="urn:microsoft.com/office/officeart/2005/8/layout/pyramid2"/>
    <dgm:cxn modelId="{E8DED24C-E1A3-462D-895A-A68FA3046355}" type="presParOf" srcId="{63526A48-D501-418E-A07C-368A3E3CB7C3}" destId="{F4385BEE-352E-47AB-B954-D10EC7960308}" srcOrd="14" destOrd="0" presId="urn:microsoft.com/office/officeart/2005/8/layout/pyramid2"/>
    <dgm:cxn modelId="{21013AC9-71D8-4923-B791-511CEC73D438}" type="presParOf" srcId="{63526A48-D501-418E-A07C-368A3E3CB7C3}" destId="{9C56DFF5-C59A-49CD-8C24-79E0EA40ADE3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B85BF-8A58-4EA9-8399-DCE4D0624B65}">
      <dsp:nvSpPr>
        <dsp:cNvPr id="0" name=""/>
        <dsp:cNvSpPr/>
      </dsp:nvSpPr>
      <dsp:spPr>
        <a:xfrm>
          <a:off x="2109868" y="341538"/>
          <a:ext cx="4413733" cy="44137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ysClr val="windowText" lastClr="000000"/>
              </a:solidFill>
            </a:rPr>
            <a:t>NSK/NSP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kvalifikační část oborů vzdělání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 dirty="0"/>
        </a:p>
      </dsp:txBody>
      <dsp:txXfrm>
        <a:off x="4436011" y="1276830"/>
        <a:ext cx="1576333" cy="1313611"/>
      </dsp:txXfrm>
    </dsp:sp>
    <dsp:sp modelId="{A0D2E98E-2C18-4D89-ACA2-743402D25F0B}">
      <dsp:nvSpPr>
        <dsp:cNvPr id="0" name=""/>
        <dsp:cNvSpPr/>
      </dsp:nvSpPr>
      <dsp:spPr>
        <a:xfrm>
          <a:off x="2018967" y="499172"/>
          <a:ext cx="4413733" cy="44137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000" kern="1200" dirty="0"/>
            <a:t>modelové </a:t>
          </a:r>
          <a:r>
            <a:rPr lang="cs-CZ" sz="2000" b="1" kern="1200" dirty="0">
              <a:solidFill>
                <a:sysClr val="windowText" lastClr="000000"/>
              </a:solidFill>
            </a:rPr>
            <a:t>ŠVP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2000" kern="1200" dirty="0"/>
            <a:t>soustava vzdělávacích modulů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 dirty="0"/>
        </a:p>
      </dsp:txBody>
      <dsp:txXfrm>
        <a:off x="3069856" y="3362844"/>
        <a:ext cx="2364500" cy="1155977"/>
      </dsp:txXfrm>
    </dsp:sp>
    <dsp:sp modelId="{5E4E3C56-8382-41ED-BEE0-1D1E95734B15}">
      <dsp:nvSpPr>
        <dsp:cNvPr id="0" name=""/>
        <dsp:cNvSpPr/>
      </dsp:nvSpPr>
      <dsp:spPr>
        <a:xfrm>
          <a:off x="1928065" y="390950"/>
          <a:ext cx="4413733" cy="431491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ysClr val="windowText" lastClr="000000"/>
              </a:solidFill>
            </a:rPr>
            <a:t>RVP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inovovaná soustava oborů vzdělání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společný odborný základ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b="1" kern="1200" dirty="0">
            <a:solidFill>
              <a:srgbClr val="FF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900" kern="1200" dirty="0"/>
        </a:p>
      </dsp:txBody>
      <dsp:txXfrm>
        <a:off x="2439322" y="1305300"/>
        <a:ext cx="1576333" cy="1284199"/>
      </dsp:txXfrm>
    </dsp:sp>
    <dsp:sp modelId="{5DBCC1EA-C52A-4E39-A76C-D727C5F80195}">
      <dsp:nvSpPr>
        <dsp:cNvPr id="0" name=""/>
        <dsp:cNvSpPr/>
      </dsp:nvSpPr>
      <dsp:spPr>
        <a:xfrm>
          <a:off x="1837002" y="68307"/>
          <a:ext cx="4960196" cy="496019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3CD0-5A0B-41FC-A865-4419EC174922}">
      <dsp:nvSpPr>
        <dsp:cNvPr id="0" name=""/>
        <dsp:cNvSpPr/>
      </dsp:nvSpPr>
      <dsp:spPr>
        <a:xfrm>
          <a:off x="1745735" y="225662"/>
          <a:ext cx="4960196" cy="496019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E8C82-F37F-49A0-89BA-B11D5433565C}">
      <dsp:nvSpPr>
        <dsp:cNvPr id="0" name=""/>
        <dsp:cNvSpPr/>
      </dsp:nvSpPr>
      <dsp:spPr>
        <a:xfrm>
          <a:off x="1529770" y="3"/>
          <a:ext cx="4960196" cy="496019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D44F0-7E9D-42F6-80E9-2298FC679FA1}">
      <dsp:nvSpPr>
        <dsp:cNvPr id="0" name=""/>
        <dsp:cNvSpPr/>
      </dsp:nvSpPr>
      <dsp:spPr>
        <a:xfrm>
          <a:off x="-75704" y="0"/>
          <a:ext cx="9419815" cy="573794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02218-1450-4556-BA96-125A7DA7DDAF}">
      <dsp:nvSpPr>
        <dsp:cNvPr id="0" name=""/>
        <dsp:cNvSpPr/>
      </dsp:nvSpPr>
      <dsp:spPr>
        <a:xfrm>
          <a:off x="478124" y="721413"/>
          <a:ext cx="3128518" cy="583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odborná kvalifikace </a:t>
          </a:r>
          <a:r>
            <a:rPr lang="cs-CZ" sz="1600" b="0" kern="1200" dirty="0">
              <a:solidFill>
                <a:srgbClr val="7030A0"/>
              </a:solidFill>
            </a:rPr>
            <a:t>(NSK/jiná)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>
              <a:solidFill>
                <a:srgbClr val="7030A0"/>
              </a:solidFill>
            </a:rPr>
            <a:t>zaměření oboru vzdělání</a:t>
          </a:r>
        </a:p>
      </dsp:txBody>
      <dsp:txXfrm>
        <a:off x="506606" y="749895"/>
        <a:ext cx="3071554" cy="526496"/>
      </dsp:txXfrm>
    </dsp:sp>
    <dsp:sp modelId="{0CC50CF7-11EE-4C6A-B7C3-752A3F92A46E}">
      <dsp:nvSpPr>
        <dsp:cNvPr id="0" name=""/>
        <dsp:cNvSpPr/>
      </dsp:nvSpPr>
      <dsp:spPr>
        <a:xfrm>
          <a:off x="3673702" y="751794"/>
          <a:ext cx="3128518" cy="583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odborná kvalifikace </a:t>
          </a:r>
          <a:r>
            <a:rPr lang="cs-CZ" sz="1600" b="0" kern="1200" dirty="0">
              <a:solidFill>
                <a:srgbClr val="7030A0"/>
              </a:solidFill>
            </a:rPr>
            <a:t>(NSK/jiná)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>
              <a:solidFill>
                <a:srgbClr val="7030A0"/>
              </a:solidFill>
            </a:rPr>
            <a:t>zaměření oboru vzdělání</a:t>
          </a:r>
        </a:p>
      </dsp:txBody>
      <dsp:txXfrm>
        <a:off x="3702184" y="780276"/>
        <a:ext cx="3071554" cy="526496"/>
      </dsp:txXfrm>
    </dsp:sp>
    <dsp:sp modelId="{B85FA9A5-1980-401F-A553-23BBD6839E8F}">
      <dsp:nvSpPr>
        <dsp:cNvPr id="0" name=""/>
        <dsp:cNvSpPr/>
      </dsp:nvSpPr>
      <dsp:spPr>
        <a:xfrm>
          <a:off x="6899415" y="752351"/>
          <a:ext cx="3128518" cy="583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odborná kvalifikace</a:t>
          </a:r>
          <a:r>
            <a:rPr lang="cs-CZ" sz="1600" b="0" kern="1200" dirty="0">
              <a:solidFill>
                <a:srgbClr val="7030A0"/>
              </a:solidFill>
            </a:rPr>
            <a:t> (NSK/jiná)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>
              <a:solidFill>
                <a:srgbClr val="7030A0"/>
              </a:solidFill>
            </a:rPr>
            <a:t>zaměření oboru vzdělání</a:t>
          </a:r>
        </a:p>
      </dsp:txBody>
      <dsp:txXfrm>
        <a:off x="6927897" y="780833"/>
        <a:ext cx="3071554" cy="526496"/>
      </dsp:txXfrm>
    </dsp:sp>
    <dsp:sp modelId="{70111422-4F11-4E01-80AD-34DFD796A6FE}">
      <dsp:nvSpPr>
        <dsp:cNvPr id="0" name=""/>
        <dsp:cNvSpPr/>
      </dsp:nvSpPr>
      <dsp:spPr>
        <a:xfrm>
          <a:off x="2159066" y="1525051"/>
          <a:ext cx="6800933" cy="5296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odborné kompetence pro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obor vzdělání</a:t>
          </a:r>
        </a:p>
      </dsp:txBody>
      <dsp:txXfrm>
        <a:off x="2184922" y="1550907"/>
        <a:ext cx="6749221" cy="477941"/>
      </dsp:txXfrm>
    </dsp:sp>
    <dsp:sp modelId="{5A13112C-5794-42F1-87F1-71BC76B11EE7}">
      <dsp:nvSpPr>
        <dsp:cNvPr id="0" name=""/>
        <dsp:cNvSpPr/>
      </dsp:nvSpPr>
      <dsp:spPr>
        <a:xfrm>
          <a:off x="2129508" y="2925268"/>
          <a:ext cx="4175882" cy="583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FF0000"/>
              </a:solidFill>
            </a:rPr>
            <a:t>(vše)obecné kompetence aplikační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100" b="1" kern="1200" dirty="0">
              <a:solidFill>
                <a:srgbClr val="7030A0"/>
              </a:solidFill>
            </a:rPr>
            <a:t>pro technické, ekonomické, s přírodovědným základem, umělecké, sociální skupiny oborů vzdělání</a:t>
          </a:r>
        </a:p>
      </dsp:txBody>
      <dsp:txXfrm>
        <a:off x="2157990" y="2953750"/>
        <a:ext cx="4118918" cy="526496"/>
      </dsp:txXfrm>
    </dsp:sp>
    <dsp:sp modelId="{0D038A45-A736-41A3-B809-003C2F91ED41}">
      <dsp:nvSpPr>
        <dsp:cNvPr id="0" name=""/>
        <dsp:cNvSpPr/>
      </dsp:nvSpPr>
      <dsp:spPr>
        <a:xfrm>
          <a:off x="5514814" y="2235335"/>
          <a:ext cx="4175882" cy="583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odborné kompetence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1" kern="1200" dirty="0">
              <a:solidFill>
                <a:srgbClr val="7030A0"/>
              </a:solidFill>
            </a:rPr>
            <a:t>průřezového charakteru </a:t>
          </a:r>
        </a:p>
      </dsp:txBody>
      <dsp:txXfrm>
        <a:off x="5543296" y="2263817"/>
        <a:ext cx="4118918" cy="526496"/>
      </dsp:txXfrm>
    </dsp:sp>
    <dsp:sp modelId="{ACFA813C-6762-491D-82BF-8F1C2449C19D}">
      <dsp:nvSpPr>
        <dsp:cNvPr id="0" name=""/>
        <dsp:cNvSpPr/>
      </dsp:nvSpPr>
      <dsp:spPr>
        <a:xfrm>
          <a:off x="2108790" y="3713043"/>
          <a:ext cx="7787951" cy="5834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>
              <a:solidFill>
                <a:srgbClr val="FF0000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1800" b="1" kern="1200" dirty="0">
              <a:solidFill>
                <a:srgbClr val="FF0000"/>
              </a:solidFill>
            </a:rPr>
            <a:t>(vše)obecné kompetence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cs-CZ" sz="1200" kern="1200" dirty="0"/>
        </a:p>
      </dsp:txBody>
      <dsp:txXfrm>
        <a:off x="2137272" y="3741525"/>
        <a:ext cx="7730987" cy="526496"/>
      </dsp:txXfrm>
    </dsp:sp>
    <dsp:sp modelId="{F4385BEE-352E-47AB-B954-D10EC7960308}">
      <dsp:nvSpPr>
        <dsp:cNvPr id="0" name=""/>
        <dsp:cNvSpPr/>
      </dsp:nvSpPr>
      <dsp:spPr>
        <a:xfrm>
          <a:off x="2073638" y="4735376"/>
          <a:ext cx="7774487" cy="5302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solidFill>
                <a:srgbClr val="FF0000"/>
              </a:solidFill>
            </a:rPr>
            <a:t> klíčové kompetence</a:t>
          </a:r>
          <a:endParaRPr lang="cs-CZ" sz="1600" kern="1200" dirty="0"/>
        </a:p>
      </dsp:txBody>
      <dsp:txXfrm>
        <a:off x="2099524" y="4761262"/>
        <a:ext cx="7722715" cy="478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56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7938"/>
            <a:ext cx="1220628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1" name="Skupina 10"/>
          <p:cNvGrpSpPr/>
          <p:nvPr userDrawn="1"/>
        </p:nvGrpSpPr>
        <p:grpSpPr>
          <a:xfrm>
            <a:off x="1017588" y="588963"/>
            <a:ext cx="3257550" cy="463550"/>
            <a:chOff x="1017588" y="588963"/>
            <a:chExt cx="3257550" cy="463550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17588" y="588963"/>
              <a:ext cx="820738" cy="463550"/>
            </a:xfrm>
            <a:custGeom>
              <a:avLst/>
              <a:gdLst>
                <a:gd name="T0" fmla="*/ 1090 w 1552"/>
                <a:gd name="T1" fmla="*/ 56 h 877"/>
                <a:gd name="T2" fmla="*/ 1144 w 1552"/>
                <a:gd name="T3" fmla="*/ 2 h 877"/>
                <a:gd name="T4" fmla="*/ 1217 w 1552"/>
                <a:gd name="T5" fmla="*/ 32 h 877"/>
                <a:gd name="T6" fmla="*/ 1217 w 1552"/>
                <a:gd name="T7" fmla="*/ 108 h 877"/>
                <a:gd name="T8" fmla="*/ 1144 w 1552"/>
                <a:gd name="T9" fmla="*/ 138 h 877"/>
                <a:gd name="T10" fmla="*/ 1214 w 1552"/>
                <a:gd name="T11" fmla="*/ 173 h 877"/>
                <a:gd name="T12" fmla="*/ 1241 w 1552"/>
                <a:gd name="T13" fmla="*/ 226 h 877"/>
                <a:gd name="T14" fmla="*/ 1247 w 1552"/>
                <a:gd name="T15" fmla="*/ 575 h 877"/>
                <a:gd name="T16" fmla="*/ 1286 w 1552"/>
                <a:gd name="T17" fmla="*/ 606 h 877"/>
                <a:gd name="T18" fmla="*/ 1044 w 1552"/>
                <a:gd name="T19" fmla="*/ 609 h 877"/>
                <a:gd name="T20" fmla="*/ 1091 w 1552"/>
                <a:gd name="T21" fmla="*/ 581 h 877"/>
                <a:gd name="T22" fmla="*/ 1094 w 1552"/>
                <a:gd name="T23" fmla="*/ 216 h 877"/>
                <a:gd name="T24" fmla="*/ 1058 w 1552"/>
                <a:gd name="T25" fmla="*/ 185 h 877"/>
                <a:gd name="T26" fmla="*/ 703 w 1552"/>
                <a:gd name="T27" fmla="*/ 173 h 877"/>
                <a:gd name="T28" fmla="*/ 723 w 1552"/>
                <a:gd name="T29" fmla="*/ 198 h 877"/>
                <a:gd name="T30" fmla="*/ 771 w 1552"/>
                <a:gd name="T31" fmla="*/ 174 h 877"/>
                <a:gd name="T32" fmla="*/ 863 w 1552"/>
                <a:gd name="T33" fmla="*/ 170 h 877"/>
                <a:gd name="T34" fmla="*/ 977 w 1552"/>
                <a:gd name="T35" fmla="*/ 228 h 877"/>
                <a:gd name="T36" fmla="*/ 1035 w 1552"/>
                <a:gd name="T37" fmla="*/ 346 h 877"/>
                <a:gd name="T38" fmla="*/ 1023 w 1552"/>
                <a:gd name="T39" fmla="*/ 491 h 877"/>
                <a:gd name="T40" fmla="*/ 946 w 1552"/>
                <a:gd name="T41" fmla="*/ 591 h 877"/>
                <a:gd name="T42" fmla="*/ 814 w 1552"/>
                <a:gd name="T43" fmla="*/ 625 h 877"/>
                <a:gd name="T44" fmla="*/ 749 w 1552"/>
                <a:gd name="T45" fmla="*/ 608 h 877"/>
                <a:gd name="T46" fmla="*/ 735 w 1552"/>
                <a:gd name="T47" fmla="*/ 850 h 877"/>
                <a:gd name="T48" fmla="*/ 781 w 1552"/>
                <a:gd name="T49" fmla="*/ 869 h 877"/>
                <a:gd name="T50" fmla="*/ 552 w 1552"/>
                <a:gd name="T51" fmla="*/ 867 h 877"/>
                <a:gd name="T52" fmla="*/ 587 w 1552"/>
                <a:gd name="T53" fmla="*/ 845 h 877"/>
                <a:gd name="T54" fmla="*/ 581 w 1552"/>
                <a:gd name="T55" fmla="*/ 203 h 877"/>
                <a:gd name="T56" fmla="*/ 522 w 1552"/>
                <a:gd name="T57" fmla="*/ 172 h 877"/>
                <a:gd name="T58" fmla="*/ 895 w 1552"/>
                <a:gd name="T59" fmla="*/ 245 h 877"/>
                <a:gd name="T60" fmla="*/ 860 w 1552"/>
                <a:gd name="T61" fmla="*/ 187 h 877"/>
                <a:gd name="T62" fmla="*/ 793 w 1552"/>
                <a:gd name="T63" fmla="*/ 177 h 877"/>
                <a:gd name="T64" fmla="*/ 726 w 1552"/>
                <a:gd name="T65" fmla="*/ 208 h 877"/>
                <a:gd name="T66" fmla="*/ 729 w 1552"/>
                <a:gd name="T67" fmla="*/ 411 h 877"/>
                <a:gd name="T68" fmla="*/ 749 w 1552"/>
                <a:gd name="T69" fmla="*/ 598 h 877"/>
                <a:gd name="T70" fmla="*/ 814 w 1552"/>
                <a:gd name="T71" fmla="*/ 615 h 877"/>
                <a:gd name="T72" fmla="*/ 878 w 1552"/>
                <a:gd name="T73" fmla="*/ 588 h 877"/>
                <a:gd name="T74" fmla="*/ 898 w 1552"/>
                <a:gd name="T75" fmla="*/ 510 h 877"/>
                <a:gd name="T76" fmla="*/ 199 w 1552"/>
                <a:gd name="T77" fmla="*/ 575 h 877"/>
                <a:gd name="T78" fmla="*/ 264 w 1552"/>
                <a:gd name="T79" fmla="*/ 611 h 877"/>
                <a:gd name="T80" fmla="*/ 34 w 1552"/>
                <a:gd name="T81" fmla="*/ 599 h 877"/>
                <a:gd name="T82" fmla="*/ 56 w 1552"/>
                <a:gd name="T83" fmla="*/ 244 h 877"/>
                <a:gd name="T84" fmla="*/ 33 w 1552"/>
                <a:gd name="T85" fmla="*/ 192 h 877"/>
                <a:gd name="T86" fmla="*/ 170 w 1552"/>
                <a:gd name="T87" fmla="*/ 173 h 877"/>
                <a:gd name="T88" fmla="*/ 189 w 1552"/>
                <a:gd name="T89" fmla="*/ 198 h 877"/>
                <a:gd name="T90" fmla="*/ 236 w 1552"/>
                <a:gd name="T91" fmla="*/ 174 h 877"/>
                <a:gd name="T92" fmla="*/ 333 w 1552"/>
                <a:gd name="T93" fmla="*/ 170 h 877"/>
                <a:gd name="T94" fmla="*/ 448 w 1552"/>
                <a:gd name="T95" fmla="*/ 208 h 877"/>
                <a:gd name="T96" fmla="*/ 500 w 1552"/>
                <a:gd name="T97" fmla="*/ 294 h 877"/>
                <a:gd name="T98" fmla="*/ 512 w 1552"/>
                <a:gd name="T99" fmla="*/ 583 h 877"/>
                <a:gd name="T100" fmla="*/ 561 w 1552"/>
                <a:gd name="T101" fmla="*/ 619 h 877"/>
                <a:gd name="T102" fmla="*/ 349 w 1552"/>
                <a:gd name="T103" fmla="*/ 595 h 877"/>
                <a:gd name="T104" fmla="*/ 366 w 1552"/>
                <a:gd name="T105" fmla="*/ 321 h 877"/>
                <a:gd name="T106" fmla="*/ 350 w 1552"/>
                <a:gd name="T107" fmla="*/ 228 h 877"/>
                <a:gd name="T108" fmla="*/ 310 w 1552"/>
                <a:gd name="T109" fmla="*/ 182 h 877"/>
                <a:gd name="T110" fmla="*/ 246 w 1552"/>
                <a:gd name="T111" fmla="*/ 180 h 877"/>
                <a:gd name="T112" fmla="*/ 193 w 1552"/>
                <a:gd name="T113" fmla="*/ 225 h 877"/>
                <a:gd name="T114" fmla="*/ 1522 w 1552"/>
                <a:gd name="T115" fmla="*/ 877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7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69"/>
                  </a:lnTo>
                  <a:lnTo>
                    <a:pt x="1090" y="56"/>
                  </a:lnTo>
                  <a:lnTo>
                    <a:pt x="1093" y="43"/>
                  </a:lnTo>
                  <a:lnTo>
                    <a:pt x="1100" y="32"/>
                  </a:lnTo>
                  <a:lnTo>
                    <a:pt x="1108" y="20"/>
                  </a:lnTo>
                  <a:lnTo>
                    <a:pt x="1119" y="12"/>
                  </a:lnTo>
                  <a:lnTo>
                    <a:pt x="1131" y="5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5"/>
                  </a:lnTo>
                  <a:lnTo>
                    <a:pt x="1196" y="12"/>
                  </a:lnTo>
                  <a:lnTo>
                    <a:pt x="1206" y="20"/>
                  </a:lnTo>
                  <a:lnTo>
                    <a:pt x="1217" y="32"/>
                  </a:lnTo>
                  <a:lnTo>
                    <a:pt x="1222" y="43"/>
                  </a:lnTo>
                  <a:lnTo>
                    <a:pt x="1227" y="56"/>
                  </a:lnTo>
                  <a:lnTo>
                    <a:pt x="1228" y="69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8"/>
                  </a:lnTo>
                  <a:lnTo>
                    <a:pt x="1185" y="134"/>
                  </a:lnTo>
                  <a:lnTo>
                    <a:pt x="1172" y="138"/>
                  </a:lnTo>
                  <a:lnTo>
                    <a:pt x="1157" y="140"/>
                  </a:lnTo>
                  <a:lnTo>
                    <a:pt x="1144" y="138"/>
                  </a:lnTo>
                  <a:lnTo>
                    <a:pt x="1131" y="134"/>
                  </a:lnTo>
                  <a:lnTo>
                    <a:pt x="1119" y="128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89"/>
                  </a:lnTo>
                  <a:lnTo>
                    <a:pt x="1237" y="199"/>
                  </a:lnTo>
                  <a:lnTo>
                    <a:pt x="1240" y="212"/>
                  </a:lnTo>
                  <a:lnTo>
                    <a:pt x="1241" y="226"/>
                  </a:lnTo>
                  <a:lnTo>
                    <a:pt x="1241" y="242"/>
                  </a:lnTo>
                  <a:lnTo>
                    <a:pt x="1241" y="547"/>
                  </a:lnTo>
                  <a:lnTo>
                    <a:pt x="1243" y="556"/>
                  </a:lnTo>
                  <a:lnTo>
                    <a:pt x="1243" y="562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6"/>
                  </a:lnTo>
                  <a:lnTo>
                    <a:pt x="1302" y="609"/>
                  </a:lnTo>
                  <a:lnTo>
                    <a:pt x="1319" y="611"/>
                  </a:lnTo>
                  <a:lnTo>
                    <a:pt x="1319" y="619"/>
                  </a:lnTo>
                  <a:lnTo>
                    <a:pt x="1026" y="619"/>
                  </a:lnTo>
                  <a:lnTo>
                    <a:pt x="1026" y="611"/>
                  </a:lnTo>
                  <a:lnTo>
                    <a:pt x="1044" y="609"/>
                  </a:lnTo>
                  <a:lnTo>
                    <a:pt x="1058" y="606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5"/>
                  </a:lnTo>
                  <a:lnTo>
                    <a:pt x="1097" y="562"/>
                  </a:lnTo>
                  <a:lnTo>
                    <a:pt x="1098" y="547"/>
                  </a:lnTo>
                  <a:lnTo>
                    <a:pt x="1098" y="242"/>
                  </a:lnTo>
                  <a:lnTo>
                    <a:pt x="1097" y="228"/>
                  </a:lnTo>
                  <a:lnTo>
                    <a:pt x="1094" y="216"/>
                  </a:lnTo>
                  <a:lnTo>
                    <a:pt x="1091" y="210"/>
                  </a:lnTo>
                  <a:lnTo>
                    <a:pt x="1088" y="205"/>
                  </a:lnTo>
                  <a:lnTo>
                    <a:pt x="1084" y="200"/>
                  </a:lnTo>
                  <a:lnTo>
                    <a:pt x="1080" y="196"/>
                  </a:lnTo>
                  <a:lnTo>
                    <a:pt x="1070" y="189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4"/>
                  </a:lnTo>
                  <a:lnTo>
                    <a:pt x="712" y="177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0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8"/>
                  </a:lnTo>
                  <a:lnTo>
                    <a:pt x="736" y="190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4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4"/>
                  </a:lnTo>
                  <a:lnTo>
                    <a:pt x="907" y="182"/>
                  </a:lnTo>
                  <a:lnTo>
                    <a:pt x="925" y="190"/>
                  </a:lnTo>
                  <a:lnTo>
                    <a:pt x="944" y="200"/>
                  </a:lnTo>
                  <a:lnTo>
                    <a:pt x="961" y="213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0"/>
                  </a:lnTo>
                  <a:lnTo>
                    <a:pt x="1031" y="321"/>
                  </a:lnTo>
                  <a:lnTo>
                    <a:pt x="1035" y="346"/>
                  </a:lnTo>
                  <a:lnTo>
                    <a:pt x="1038" y="370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1"/>
                  </a:lnTo>
                  <a:lnTo>
                    <a:pt x="1005" y="530"/>
                  </a:lnTo>
                  <a:lnTo>
                    <a:pt x="992" y="547"/>
                  </a:lnTo>
                  <a:lnTo>
                    <a:pt x="979" y="563"/>
                  </a:lnTo>
                  <a:lnTo>
                    <a:pt x="963" y="578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09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4"/>
                  </a:lnTo>
                  <a:lnTo>
                    <a:pt x="793" y="622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08"/>
                  </a:lnTo>
                  <a:lnTo>
                    <a:pt x="739" y="602"/>
                  </a:lnTo>
                  <a:lnTo>
                    <a:pt x="728" y="596"/>
                  </a:lnTo>
                  <a:lnTo>
                    <a:pt x="728" y="821"/>
                  </a:lnTo>
                  <a:lnTo>
                    <a:pt x="729" y="834"/>
                  </a:lnTo>
                  <a:lnTo>
                    <a:pt x="732" y="845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7"/>
                  </a:lnTo>
                  <a:lnTo>
                    <a:pt x="522" y="877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5"/>
                  </a:lnTo>
                  <a:lnTo>
                    <a:pt x="589" y="834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6"/>
                  </a:lnTo>
                  <a:lnTo>
                    <a:pt x="587" y="213"/>
                  </a:lnTo>
                  <a:lnTo>
                    <a:pt x="581" y="203"/>
                  </a:lnTo>
                  <a:lnTo>
                    <a:pt x="574" y="195"/>
                  </a:lnTo>
                  <a:lnTo>
                    <a:pt x="563" y="189"/>
                  </a:lnTo>
                  <a:lnTo>
                    <a:pt x="552" y="183"/>
                  </a:lnTo>
                  <a:lnTo>
                    <a:pt x="538" y="180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2"/>
                  </a:lnTo>
                  <a:lnTo>
                    <a:pt x="891" y="225"/>
                  </a:lnTo>
                  <a:lnTo>
                    <a:pt x="885" y="213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7"/>
                  </a:lnTo>
                  <a:lnTo>
                    <a:pt x="852" y="182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7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7"/>
                  </a:lnTo>
                  <a:lnTo>
                    <a:pt x="748" y="193"/>
                  </a:lnTo>
                  <a:lnTo>
                    <a:pt x="738" y="200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7"/>
                  </a:lnTo>
                  <a:lnTo>
                    <a:pt x="729" y="411"/>
                  </a:lnTo>
                  <a:lnTo>
                    <a:pt x="729" y="454"/>
                  </a:lnTo>
                  <a:lnTo>
                    <a:pt x="728" y="498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8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1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5"/>
                  </a:lnTo>
                  <a:lnTo>
                    <a:pt x="829" y="615"/>
                  </a:lnTo>
                  <a:lnTo>
                    <a:pt x="840" y="612"/>
                  </a:lnTo>
                  <a:lnTo>
                    <a:pt x="852" y="609"/>
                  </a:lnTo>
                  <a:lnTo>
                    <a:pt x="862" y="604"/>
                  </a:lnTo>
                  <a:lnTo>
                    <a:pt x="871" y="596"/>
                  </a:lnTo>
                  <a:lnTo>
                    <a:pt x="878" y="588"/>
                  </a:lnTo>
                  <a:lnTo>
                    <a:pt x="885" y="578"/>
                  </a:lnTo>
                  <a:lnTo>
                    <a:pt x="891" y="566"/>
                  </a:lnTo>
                  <a:lnTo>
                    <a:pt x="894" y="557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0"/>
                  </a:lnTo>
                  <a:lnTo>
                    <a:pt x="901" y="396"/>
                  </a:lnTo>
                  <a:close/>
                  <a:moveTo>
                    <a:pt x="194" y="281"/>
                  </a:moveTo>
                  <a:lnTo>
                    <a:pt x="194" y="547"/>
                  </a:lnTo>
                  <a:lnTo>
                    <a:pt x="194" y="563"/>
                  </a:lnTo>
                  <a:lnTo>
                    <a:pt x="199" y="575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6"/>
                  </a:lnTo>
                  <a:lnTo>
                    <a:pt x="246" y="609"/>
                  </a:lnTo>
                  <a:lnTo>
                    <a:pt x="264" y="611"/>
                  </a:lnTo>
                  <a:lnTo>
                    <a:pt x="264" y="619"/>
                  </a:lnTo>
                  <a:lnTo>
                    <a:pt x="0" y="619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4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3"/>
                  </a:lnTo>
                  <a:lnTo>
                    <a:pt x="53" y="573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7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6"/>
                  </a:lnTo>
                  <a:lnTo>
                    <a:pt x="187" y="192"/>
                  </a:lnTo>
                  <a:lnTo>
                    <a:pt x="189" y="198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202" y="192"/>
                  </a:lnTo>
                  <a:lnTo>
                    <a:pt x="213" y="185"/>
                  </a:lnTo>
                  <a:lnTo>
                    <a:pt x="225" y="180"/>
                  </a:lnTo>
                  <a:lnTo>
                    <a:pt x="236" y="174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7"/>
                  </a:lnTo>
                  <a:lnTo>
                    <a:pt x="398" y="183"/>
                  </a:lnTo>
                  <a:lnTo>
                    <a:pt x="416" y="190"/>
                  </a:lnTo>
                  <a:lnTo>
                    <a:pt x="434" y="199"/>
                  </a:lnTo>
                  <a:lnTo>
                    <a:pt x="448" y="208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59"/>
                  </a:lnTo>
                  <a:lnTo>
                    <a:pt x="496" y="275"/>
                  </a:lnTo>
                  <a:lnTo>
                    <a:pt x="500" y="294"/>
                  </a:lnTo>
                  <a:lnTo>
                    <a:pt x="503" y="311"/>
                  </a:lnTo>
                  <a:lnTo>
                    <a:pt x="504" y="331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3"/>
                  </a:lnTo>
                  <a:lnTo>
                    <a:pt x="512" y="583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19"/>
                  </a:lnTo>
                  <a:lnTo>
                    <a:pt x="297" y="619"/>
                  </a:lnTo>
                  <a:lnTo>
                    <a:pt x="297" y="611"/>
                  </a:lnTo>
                  <a:lnTo>
                    <a:pt x="314" y="609"/>
                  </a:lnTo>
                  <a:lnTo>
                    <a:pt x="327" y="606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5"/>
                  </a:lnTo>
                  <a:lnTo>
                    <a:pt x="366" y="563"/>
                  </a:lnTo>
                  <a:lnTo>
                    <a:pt x="366" y="547"/>
                  </a:lnTo>
                  <a:lnTo>
                    <a:pt x="366" y="340"/>
                  </a:lnTo>
                  <a:lnTo>
                    <a:pt x="366" y="321"/>
                  </a:lnTo>
                  <a:lnTo>
                    <a:pt x="365" y="303"/>
                  </a:lnTo>
                  <a:lnTo>
                    <a:pt x="363" y="285"/>
                  </a:lnTo>
                  <a:lnTo>
                    <a:pt x="362" y="268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8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2"/>
                  </a:lnTo>
                  <a:lnTo>
                    <a:pt x="318" y="186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7"/>
                  </a:lnTo>
                  <a:lnTo>
                    <a:pt x="279" y="176"/>
                  </a:lnTo>
                  <a:lnTo>
                    <a:pt x="269" y="176"/>
                  </a:lnTo>
                  <a:lnTo>
                    <a:pt x="258" y="179"/>
                  </a:lnTo>
                  <a:lnTo>
                    <a:pt x="246" y="180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1"/>
                  </a:lnTo>
                  <a:close/>
                  <a:moveTo>
                    <a:pt x="1552" y="0"/>
                  </a:moveTo>
                  <a:lnTo>
                    <a:pt x="1552" y="877"/>
                  </a:lnTo>
                  <a:lnTo>
                    <a:pt x="1522" y="877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947863" y="652463"/>
              <a:ext cx="2327275" cy="374650"/>
            </a:xfrm>
            <a:custGeom>
              <a:avLst/>
              <a:gdLst>
                <a:gd name="T0" fmla="*/ 277 w 4397"/>
                <a:gd name="T1" fmla="*/ 174 h 707"/>
                <a:gd name="T2" fmla="*/ 313 w 4397"/>
                <a:gd name="T3" fmla="*/ 75 h 707"/>
                <a:gd name="T4" fmla="*/ 293 w 4397"/>
                <a:gd name="T5" fmla="*/ 202 h 707"/>
                <a:gd name="T6" fmla="*/ 512 w 4397"/>
                <a:gd name="T7" fmla="*/ 78 h 707"/>
                <a:gd name="T8" fmla="*/ 593 w 4397"/>
                <a:gd name="T9" fmla="*/ 94 h 707"/>
                <a:gd name="T10" fmla="*/ 634 w 4397"/>
                <a:gd name="T11" fmla="*/ 272 h 707"/>
                <a:gd name="T12" fmla="*/ 709 w 4397"/>
                <a:gd name="T13" fmla="*/ 156 h 707"/>
                <a:gd name="T14" fmla="*/ 766 w 4397"/>
                <a:gd name="T15" fmla="*/ 213 h 707"/>
                <a:gd name="T16" fmla="*/ 846 w 4397"/>
                <a:gd name="T17" fmla="*/ 248 h 707"/>
                <a:gd name="T18" fmla="*/ 1041 w 4397"/>
                <a:gd name="T19" fmla="*/ 74 h 707"/>
                <a:gd name="T20" fmla="*/ 1002 w 4397"/>
                <a:gd name="T21" fmla="*/ 147 h 707"/>
                <a:gd name="T22" fmla="*/ 1520 w 4397"/>
                <a:gd name="T23" fmla="*/ 159 h 707"/>
                <a:gd name="T24" fmla="*/ 1472 w 4397"/>
                <a:gd name="T25" fmla="*/ 229 h 707"/>
                <a:gd name="T26" fmla="*/ 1577 w 4397"/>
                <a:gd name="T27" fmla="*/ 259 h 707"/>
                <a:gd name="T28" fmla="*/ 1703 w 4397"/>
                <a:gd name="T29" fmla="*/ 112 h 707"/>
                <a:gd name="T30" fmla="*/ 1618 w 4397"/>
                <a:gd name="T31" fmla="*/ 100 h 707"/>
                <a:gd name="T32" fmla="*/ 1763 w 4397"/>
                <a:gd name="T33" fmla="*/ 91 h 707"/>
                <a:gd name="T34" fmla="*/ 1868 w 4397"/>
                <a:gd name="T35" fmla="*/ 141 h 707"/>
                <a:gd name="T36" fmla="*/ 1935 w 4397"/>
                <a:gd name="T37" fmla="*/ 199 h 707"/>
                <a:gd name="T38" fmla="*/ 1952 w 4397"/>
                <a:gd name="T39" fmla="*/ 98 h 707"/>
                <a:gd name="T40" fmla="*/ 2030 w 4397"/>
                <a:gd name="T41" fmla="*/ 183 h 707"/>
                <a:gd name="T42" fmla="*/ 2191 w 4397"/>
                <a:gd name="T43" fmla="*/ 318 h 707"/>
                <a:gd name="T44" fmla="*/ 2127 w 4397"/>
                <a:gd name="T45" fmla="*/ 172 h 707"/>
                <a:gd name="T46" fmla="*/ 2193 w 4397"/>
                <a:gd name="T47" fmla="*/ 347 h 707"/>
                <a:gd name="T48" fmla="*/ 2213 w 4397"/>
                <a:gd name="T49" fmla="*/ 100 h 707"/>
                <a:gd name="T50" fmla="*/ 2503 w 4397"/>
                <a:gd name="T51" fmla="*/ 138 h 707"/>
                <a:gd name="T52" fmla="*/ 2367 w 4397"/>
                <a:gd name="T53" fmla="*/ 218 h 707"/>
                <a:gd name="T54" fmla="*/ 2559 w 4397"/>
                <a:gd name="T55" fmla="*/ 291 h 707"/>
                <a:gd name="T56" fmla="*/ 2533 w 4397"/>
                <a:gd name="T57" fmla="*/ 226 h 707"/>
                <a:gd name="T58" fmla="*/ 2661 w 4397"/>
                <a:gd name="T59" fmla="*/ 331 h 707"/>
                <a:gd name="T60" fmla="*/ 2657 w 4397"/>
                <a:gd name="T61" fmla="*/ 140 h 707"/>
                <a:gd name="T62" fmla="*/ 2860 w 4397"/>
                <a:gd name="T63" fmla="*/ 272 h 707"/>
                <a:gd name="T64" fmla="*/ 2922 w 4397"/>
                <a:gd name="T65" fmla="*/ 128 h 707"/>
                <a:gd name="T66" fmla="*/ 3010 w 4397"/>
                <a:gd name="T67" fmla="*/ 2 h 707"/>
                <a:gd name="T68" fmla="*/ 3238 w 4397"/>
                <a:gd name="T69" fmla="*/ 274 h 707"/>
                <a:gd name="T70" fmla="*/ 3544 w 4397"/>
                <a:gd name="T71" fmla="*/ 84 h 707"/>
                <a:gd name="T72" fmla="*/ 3537 w 4397"/>
                <a:gd name="T73" fmla="*/ 121 h 707"/>
                <a:gd name="T74" fmla="*/ 3701 w 4397"/>
                <a:gd name="T75" fmla="*/ 164 h 707"/>
                <a:gd name="T76" fmla="*/ 3767 w 4397"/>
                <a:gd name="T77" fmla="*/ 100 h 707"/>
                <a:gd name="T78" fmla="*/ 3793 w 4397"/>
                <a:gd name="T79" fmla="*/ 269 h 707"/>
                <a:gd name="T80" fmla="*/ 3939 w 4397"/>
                <a:gd name="T81" fmla="*/ 101 h 707"/>
                <a:gd name="T82" fmla="*/ 4038 w 4397"/>
                <a:gd name="T83" fmla="*/ 213 h 707"/>
                <a:gd name="T84" fmla="*/ 4141 w 4397"/>
                <a:gd name="T85" fmla="*/ 256 h 707"/>
                <a:gd name="T86" fmla="*/ 4397 w 4397"/>
                <a:gd name="T87" fmla="*/ 269 h 707"/>
                <a:gd name="T88" fmla="*/ 234 w 4397"/>
                <a:gd name="T89" fmla="*/ 559 h 707"/>
                <a:gd name="T90" fmla="*/ 76 w 4397"/>
                <a:gd name="T91" fmla="*/ 370 h 707"/>
                <a:gd name="T92" fmla="*/ 36 w 4397"/>
                <a:gd name="T93" fmla="*/ 497 h 707"/>
                <a:gd name="T94" fmla="*/ 376 w 4397"/>
                <a:gd name="T95" fmla="*/ 632 h 707"/>
                <a:gd name="T96" fmla="*/ 363 w 4397"/>
                <a:gd name="T97" fmla="*/ 436 h 707"/>
                <a:gd name="T98" fmla="*/ 397 w 4397"/>
                <a:gd name="T99" fmla="*/ 506 h 707"/>
                <a:gd name="T100" fmla="*/ 571 w 4397"/>
                <a:gd name="T101" fmla="*/ 565 h 707"/>
                <a:gd name="T102" fmla="*/ 600 w 4397"/>
                <a:gd name="T103" fmla="*/ 480 h 707"/>
                <a:gd name="T104" fmla="*/ 610 w 4397"/>
                <a:gd name="T105" fmla="*/ 576 h 707"/>
                <a:gd name="T106" fmla="*/ 975 w 4397"/>
                <a:gd name="T107" fmla="*/ 589 h 707"/>
                <a:gd name="T108" fmla="*/ 865 w 4397"/>
                <a:gd name="T109" fmla="*/ 438 h 707"/>
                <a:gd name="T110" fmla="*/ 937 w 4397"/>
                <a:gd name="T111" fmla="*/ 588 h 707"/>
                <a:gd name="T112" fmla="*/ 1171 w 4397"/>
                <a:gd name="T113" fmla="*/ 435 h 707"/>
                <a:gd name="T114" fmla="*/ 1279 w 4397"/>
                <a:gd name="T115" fmla="*/ 635 h 707"/>
                <a:gd name="T116" fmla="*/ 1348 w 4397"/>
                <a:gd name="T117" fmla="*/ 449 h 707"/>
                <a:gd name="T118" fmla="*/ 1329 w 4397"/>
                <a:gd name="T119" fmla="*/ 472 h 707"/>
                <a:gd name="T120" fmla="*/ 1582 w 4397"/>
                <a:gd name="T121" fmla="*/ 549 h 707"/>
                <a:gd name="T122" fmla="*/ 1546 w 4397"/>
                <a:gd name="T123" fmla="*/ 568 h 707"/>
                <a:gd name="T124" fmla="*/ 1622 w 4397"/>
                <a:gd name="T125" fmla="*/ 61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7" h="707">
                  <a:moveTo>
                    <a:pt x="9" y="269"/>
                  </a:moveTo>
                  <a:lnTo>
                    <a:pt x="9" y="2"/>
                  </a:lnTo>
                  <a:lnTo>
                    <a:pt x="46" y="2"/>
                  </a:lnTo>
                  <a:lnTo>
                    <a:pt x="186" y="212"/>
                  </a:lnTo>
                  <a:lnTo>
                    <a:pt x="186" y="2"/>
                  </a:lnTo>
                  <a:lnTo>
                    <a:pt x="221" y="2"/>
                  </a:lnTo>
                  <a:lnTo>
                    <a:pt x="221" y="269"/>
                  </a:lnTo>
                  <a:lnTo>
                    <a:pt x="185" y="269"/>
                  </a:lnTo>
                  <a:lnTo>
                    <a:pt x="43" y="59"/>
                  </a:lnTo>
                  <a:lnTo>
                    <a:pt x="43" y="269"/>
                  </a:lnTo>
                  <a:lnTo>
                    <a:pt x="9" y="269"/>
                  </a:lnTo>
                  <a:close/>
                  <a:moveTo>
                    <a:pt x="392" y="246"/>
                  </a:moveTo>
                  <a:lnTo>
                    <a:pt x="382" y="254"/>
                  </a:lnTo>
                  <a:lnTo>
                    <a:pt x="373" y="259"/>
                  </a:lnTo>
                  <a:lnTo>
                    <a:pt x="365" y="264"/>
                  </a:lnTo>
                  <a:lnTo>
                    <a:pt x="356" y="268"/>
                  </a:lnTo>
                  <a:lnTo>
                    <a:pt x="348" y="271"/>
                  </a:lnTo>
                  <a:lnTo>
                    <a:pt x="339" y="272"/>
                  </a:lnTo>
                  <a:lnTo>
                    <a:pt x="329" y="274"/>
                  </a:lnTo>
                  <a:lnTo>
                    <a:pt x="320" y="274"/>
                  </a:lnTo>
                  <a:lnTo>
                    <a:pt x="304" y="274"/>
                  </a:lnTo>
                  <a:lnTo>
                    <a:pt x="291" y="271"/>
                  </a:lnTo>
                  <a:lnTo>
                    <a:pt x="280" y="265"/>
                  </a:lnTo>
                  <a:lnTo>
                    <a:pt x="271" y="258"/>
                  </a:lnTo>
                  <a:lnTo>
                    <a:pt x="262" y="251"/>
                  </a:lnTo>
                  <a:lnTo>
                    <a:pt x="258" y="241"/>
                  </a:lnTo>
                  <a:lnTo>
                    <a:pt x="254" y="231"/>
                  </a:lnTo>
                  <a:lnTo>
                    <a:pt x="254" y="219"/>
                  </a:lnTo>
                  <a:lnTo>
                    <a:pt x="254" y="212"/>
                  </a:lnTo>
                  <a:lnTo>
                    <a:pt x="255" y="205"/>
                  </a:lnTo>
                  <a:lnTo>
                    <a:pt x="257" y="199"/>
                  </a:lnTo>
                  <a:lnTo>
                    <a:pt x="260" y="193"/>
                  </a:lnTo>
                  <a:lnTo>
                    <a:pt x="264" y="187"/>
                  </a:lnTo>
                  <a:lnTo>
                    <a:pt x="267" y="182"/>
                  </a:lnTo>
                  <a:lnTo>
                    <a:pt x="273" y="177"/>
                  </a:lnTo>
                  <a:lnTo>
                    <a:pt x="277" y="174"/>
                  </a:lnTo>
                  <a:lnTo>
                    <a:pt x="288" y="167"/>
                  </a:lnTo>
                  <a:lnTo>
                    <a:pt x="300" y="163"/>
                  </a:lnTo>
                  <a:lnTo>
                    <a:pt x="313" y="160"/>
                  </a:lnTo>
                  <a:lnTo>
                    <a:pt x="330" y="159"/>
                  </a:lnTo>
                  <a:lnTo>
                    <a:pt x="349" y="156"/>
                  </a:lnTo>
                  <a:lnTo>
                    <a:pt x="365" y="153"/>
                  </a:lnTo>
                  <a:lnTo>
                    <a:pt x="378" y="150"/>
                  </a:lnTo>
                  <a:lnTo>
                    <a:pt x="389" y="147"/>
                  </a:lnTo>
                  <a:lnTo>
                    <a:pt x="389" y="141"/>
                  </a:lnTo>
                  <a:lnTo>
                    <a:pt x="389" y="138"/>
                  </a:lnTo>
                  <a:lnTo>
                    <a:pt x="388" y="130"/>
                  </a:lnTo>
                  <a:lnTo>
                    <a:pt x="386" y="121"/>
                  </a:lnTo>
                  <a:lnTo>
                    <a:pt x="384" y="115"/>
                  </a:lnTo>
                  <a:lnTo>
                    <a:pt x="379" y="110"/>
                  </a:lnTo>
                  <a:lnTo>
                    <a:pt x="372" y="105"/>
                  </a:lnTo>
                  <a:lnTo>
                    <a:pt x="363" y="102"/>
                  </a:lnTo>
                  <a:lnTo>
                    <a:pt x="353" y="100"/>
                  </a:lnTo>
                  <a:lnTo>
                    <a:pt x="342" y="100"/>
                  </a:lnTo>
                  <a:lnTo>
                    <a:pt x="332" y="100"/>
                  </a:lnTo>
                  <a:lnTo>
                    <a:pt x="322" y="101"/>
                  </a:lnTo>
                  <a:lnTo>
                    <a:pt x="314" y="104"/>
                  </a:lnTo>
                  <a:lnTo>
                    <a:pt x="307" y="107"/>
                  </a:lnTo>
                  <a:lnTo>
                    <a:pt x="303" y="112"/>
                  </a:lnTo>
                  <a:lnTo>
                    <a:pt x="298" y="118"/>
                  </a:lnTo>
                  <a:lnTo>
                    <a:pt x="294" y="127"/>
                  </a:lnTo>
                  <a:lnTo>
                    <a:pt x="291" y="136"/>
                  </a:lnTo>
                  <a:lnTo>
                    <a:pt x="260" y="131"/>
                  </a:lnTo>
                  <a:lnTo>
                    <a:pt x="261" y="121"/>
                  </a:lnTo>
                  <a:lnTo>
                    <a:pt x="265" y="112"/>
                  </a:lnTo>
                  <a:lnTo>
                    <a:pt x="268" y="105"/>
                  </a:lnTo>
                  <a:lnTo>
                    <a:pt x="274" y="98"/>
                  </a:lnTo>
                  <a:lnTo>
                    <a:pt x="280" y="92"/>
                  </a:lnTo>
                  <a:lnTo>
                    <a:pt x="286" y="87"/>
                  </a:lnTo>
                  <a:lnTo>
                    <a:pt x="294" y="82"/>
                  </a:lnTo>
                  <a:lnTo>
                    <a:pt x="303" y="79"/>
                  </a:lnTo>
                  <a:lnTo>
                    <a:pt x="313" y="75"/>
                  </a:lnTo>
                  <a:lnTo>
                    <a:pt x="323" y="74"/>
                  </a:lnTo>
                  <a:lnTo>
                    <a:pt x="335" y="72"/>
                  </a:lnTo>
                  <a:lnTo>
                    <a:pt x="348" y="72"/>
                  </a:lnTo>
                  <a:lnTo>
                    <a:pt x="359" y="72"/>
                  </a:lnTo>
                  <a:lnTo>
                    <a:pt x="369" y="74"/>
                  </a:lnTo>
                  <a:lnTo>
                    <a:pt x="379" y="75"/>
                  </a:lnTo>
                  <a:lnTo>
                    <a:pt x="388" y="78"/>
                  </a:lnTo>
                  <a:lnTo>
                    <a:pt x="395" y="81"/>
                  </a:lnTo>
                  <a:lnTo>
                    <a:pt x="401" y="84"/>
                  </a:lnTo>
                  <a:lnTo>
                    <a:pt x="407" y="88"/>
                  </a:lnTo>
                  <a:lnTo>
                    <a:pt x="411" y="92"/>
                  </a:lnTo>
                  <a:lnTo>
                    <a:pt x="414" y="97"/>
                  </a:lnTo>
                  <a:lnTo>
                    <a:pt x="417" y="102"/>
                  </a:lnTo>
                  <a:lnTo>
                    <a:pt x="418" y="108"/>
                  </a:lnTo>
                  <a:lnTo>
                    <a:pt x="421" y="115"/>
                  </a:lnTo>
                  <a:lnTo>
                    <a:pt x="422" y="127"/>
                  </a:lnTo>
                  <a:lnTo>
                    <a:pt x="422" y="146"/>
                  </a:lnTo>
                  <a:lnTo>
                    <a:pt x="422" y="189"/>
                  </a:lnTo>
                  <a:lnTo>
                    <a:pt x="422" y="209"/>
                  </a:lnTo>
                  <a:lnTo>
                    <a:pt x="422" y="226"/>
                  </a:lnTo>
                  <a:lnTo>
                    <a:pt x="424" y="238"/>
                  </a:lnTo>
                  <a:lnTo>
                    <a:pt x="424" y="246"/>
                  </a:lnTo>
                  <a:lnTo>
                    <a:pt x="427" y="258"/>
                  </a:lnTo>
                  <a:lnTo>
                    <a:pt x="433" y="269"/>
                  </a:lnTo>
                  <a:lnTo>
                    <a:pt x="398" y="269"/>
                  </a:lnTo>
                  <a:lnTo>
                    <a:pt x="394" y="259"/>
                  </a:lnTo>
                  <a:lnTo>
                    <a:pt x="392" y="246"/>
                  </a:lnTo>
                  <a:close/>
                  <a:moveTo>
                    <a:pt x="389" y="173"/>
                  </a:moveTo>
                  <a:lnTo>
                    <a:pt x="379" y="176"/>
                  </a:lnTo>
                  <a:lnTo>
                    <a:pt x="366" y="180"/>
                  </a:lnTo>
                  <a:lnTo>
                    <a:pt x="352" y="183"/>
                  </a:lnTo>
                  <a:lnTo>
                    <a:pt x="335" y="184"/>
                  </a:lnTo>
                  <a:lnTo>
                    <a:pt x="317" y="189"/>
                  </a:lnTo>
                  <a:lnTo>
                    <a:pt x="306" y="192"/>
                  </a:lnTo>
                  <a:lnTo>
                    <a:pt x="298" y="196"/>
                  </a:lnTo>
                  <a:lnTo>
                    <a:pt x="293" y="202"/>
                  </a:lnTo>
                  <a:lnTo>
                    <a:pt x="290" y="209"/>
                  </a:lnTo>
                  <a:lnTo>
                    <a:pt x="288" y="218"/>
                  </a:lnTo>
                  <a:lnTo>
                    <a:pt x="290" y="223"/>
                  </a:lnTo>
                  <a:lnTo>
                    <a:pt x="291" y="229"/>
                  </a:lnTo>
                  <a:lnTo>
                    <a:pt x="294" y="235"/>
                  </a:lnTo>
                  <a:lnTo>
                    <a:pt x="298" y="239"/>
                  </a:lnTo>
                  <a:lnTo>
                    <a:pt x="304" y="244"/>
                  </a:lnTo>
                  <a:lnTo>
                    <a:pt x="311" y="246"/>
                  </a:lnTo>
                  <a:lnTo>
                    <a:pt x="319" y="248"/>
                  </a:lnTo>
                  <a:lnTo>
                    <a:pt x="327" y="248"/>
                  </a:lnTo>
                  <a:lnTo>
                    <a:pt x="337" y="248"/>
                  </a:lnTo>
                  <a:lnTo>
                    <a:pt x="346" y="246"/>
                  </a:lnTo>
                  <a:lnTo>
                    <a:pt x="353" y="244"/>
                  </a:lnTo>
                  <a:lnTo>
                    <a:pt x="362" y="241"/>
                  </a:lnTo>
                  <a:lnTo>
                    <a:pt x="369" y="235"/>
                  </a:lnTo>
                  <a:lnTo>
                    <a:pt x="375" y="231"/>
                  </a:lnTo>
                  <a:lnTo>
                    <a:pt x="379" y="225"/>
                  </a:lnTo>
                  <a:lnTo>
                    <a:pt x="384" y="218"/>
                  </a:lnTo>
                  <a:lnTo>
                    <a:pt x="385" y="212"/>
                  </a:lnTo>
                  <a:lnTo>
                    <a:pt x="388" y="203"/>
                  </a:lnTo>
                  <a:lnTo>
                    <a:pt x="388" y="195"/>
                  </a:lnTo>
                  <a:lnTo>
                    <a:pt x="389" y="184"/>
                  </a:lnTo>
                  <a:lnTo>
                    <a:pt x="389" y="173"/>
                  </a:lnTo>
                  <a:close/>
                  <a:moveTo>
                    <a:pt x="320" y="52"/>
                  </a:moveTo>
                  <a:lnTo>
                    <a:pt x="343" y="0"/>
                  </a:lnTo>
                  <a:lnTo>
                    <a:pt x="386" y="0"/>
                  </a:lnTo>
                  <a:lnTo>
                    <a:pt x="348" y="52"/>
                  </a:lnTo>
                  <a:lnTo>
                    <a:pt x="320" y="52"/>
                  </a:lnTo>
                  <a:close/>
                  <a:moveTo>
                    <a:pt x="461" y="269"/>
                  </a:moveTo>
                  <a:lnTo>
                    <a:pt x="461" y="77"/>
                  </a:lnTo>
                  <a:lnTo>
                    <a:pt x="490" y="77"/>
                  </a:lnTo>
                  <a:lnTo>
                    <a:pt x="490" y="105"/>
                  </a:lnTo>
                  <a:lnTo>
                    <a:pt x="496" y="97"/>
                  </a:lnTo>
                  <a:lnTo>
                    <a:pt x="502" y="88"/>
                  </a:lnTo>
                  <a:lnTo>
                    <a:pt x="506" y="82"/>
                  </a:lnTo>
                  <a:lnTo>
                    <a:pt x="512" y="78"/>
                  </a:lnTo>
                  <a:lnTo>
                    <a:pt x="516" y="75"/>
                  </a:lnTo>
                  <a:lnTo>
                    <a:pt x="522" y="74"/>
                  </a:lnTo>
                  <a:lnTo>
                    <a:pt x="528" y="72"/>
                  </a:lnTo>
                  <a:lnTo>
                    <a:pt x="532" y="72"/>
                  </a:lnTo>
                  <a:lnTo>
                    <a:pt x="541" y="72"/>
                  </a:lnTo>
                  <a:lnTo>
                    <a:pt x="549" y="75"/>
                  </a:lnTo>
                  <a:lnTo>
                    <a:pt x="558" y="78"/>
                  </a:lnTo>
                  <a:lnTo>
                    <a:pt x="567" y="82"/>
                  </a:lnTo>
                  <a:lnTo>
                    <a:pt x="555" y="112"/>
                  </a:lnTo>
                  <a:lnTo>
                    <a:pt x="549" y="110"/>
                  </a:lnTo>
                  <a:lnTo>
                    <a:pt x="542" y="108"/>
                  </a:lnTo>
                  <a:lnTo>
                    <a:pt x="536" y="107"/>
                  </a:lnTo>
                  <a:lnTo>
                    <a:pt x="531" y="105"/>
                  </a:lnTo>
                  <a:lnTo>
                    <a:pt x="526" y="107"/>
                  </a:lnTo>
                  <a:lnTo>
                    <a:pt x="521" y="108"/>
                  </a:lnTo>
                  <a:lnTo>
                    <a:pt x="516" y="110"/>
                  </a:lnTo>
                  <a:lnTo>
                    <a:pt x="512" y="112"/>
                  </a:lnTo>
                  <a:lnTo>
                    <a:pt x="508" y="115"/>
                  </a:lnTo>
                  <a:lnTo>
                    <a:pt x="505" y="120"/>
                  </a:lnTo>
                  <a:lnTo>
                    <a:pt x="502" y="125"/>
                  </a:lnTo>
                  <a:lnTo>
                    <a:pt x="499" y="130"/>
                  </a:lnTo>
                  <a:lnTo>
                    <a:pt x="497" y="140"/>
                  </a:lnTo>
                  <a:lnTo>
                    <a:pt x="496" y="148"/>
                  </a:lnTo>
                  <a:lnTo>
                    <a:pt x="495" y="159"/>
                  </a:lnTo>
                  <a:lnTo>
                    <a:pt x="495" y="169"/>
                  </a:lnTo>
                  <a:lnTo>
                    <a:pt x="495" y="269"/>
                  </a:lnTo>
                  <a:lnTo>
                    <a:pt x="461" y="269"/>
                  </a:lnTo>
                  <a:close/>
                  <a:moveTo>
                    <a:pt x="562" y="173"/>
                  </a:moveTo>
                  <a:lnTo>
                    <a:pt x="562" y="160"/>
                  </a:lnTo>
                  <a:lnTo>
                    <a:pt x="564" y="148"/>
                  </a:lnTo>
                  <a:lnTo>
                    <a:pt x="567" y="137"/>
                  </a:lnTo>
                  <a:lnTo>
                    <a:pt x="570" y="127"/>
                  </a:lnTo>
                  <a:lnTo>
                    <a:pt x="574" y="117"/>
                  </a:lnTo>
                  <a:lnTo>
                    <a:pt x="580" y="108"/>
                  </a:lnTo>
                  <a:lnTo>
                    <a:pt x="585" y="100"/>
                  </a:lnTo>
                  <a:lnTo>
                    <a:pt x="593" y="94"/>
                  </a:lnTo>
                  <a:lnTo>
                    <a:pt x="598" y="88"/>
                  </a:lnTo>
                  <a:lnTo>
                    <a:pt x="606" y="84"/>
                  </a:lnTo>
                  <a:lnTo>
                    <a:pt x="613" y="81"/>
                  </a:lnTo>
                  <a:lnTo>
                    <a:pt x="620" y="77"/>
                  </a:lnTo>
                  <a:lnTo>
                    <a:pt x="636" y="74"/>
                  </a:lnTo>
                  <a:lnTo>
                    <a:pt x="653" y="72"/>
                  </a:lnTo>
                  <a:lnTo>
                    <a:pt x="663" y="72"/>
                  </a:lnTo>
                  <a:lnTo>
                    <a:pt x="672" y="74"/>
                  </a:lnTo>
                  <a:lnTo>
                    <a:pt x="682" y="75"/>
                  </a:lnTo>
                  <a:lnTo>
                    <a:pt x="689" y="78"/>
                  </a:lnTo>
                  <a:lnTo>
                    <a:pt x="698" y="82"/>
                  </a:lnTo>
                  <a:lnTo>
                    <a:pt x="705" y="87"/>
                  </a:lnTo>
                  <a:lnTo>
                    <a:pt x="712" y="92"/>
                  </a:lnTo>
                  <a:lnTo>
                    <a:pt x="719" y="98"/>
                  </a:lnTo>
                  <a:lnTo>
                    <a:pt x="725" y="105"/>
                  </a:lnTo>
                  <a:lnTo>
                    <a:pt x="730" y="112"/>
                  </a:lnTo>
                  <a:lnTo>
                    <a:pt x="734" y="120"/>
                  </a:lnTo>
                  <a:lnTo>
                    <a:pt x="738" y="130"/>
                  </a:lnTo>
                  <a:lnTo>
                    <a:pt x="741" y="138"/>
                  </a:lnTo>
                  <a:lnTo>
                    <a:pt x="743" y="148"/>
                  </a:lnTo>
                  <a:lnTo>
                    <a:pt x="744" y="159"/>
                  </a:lnTo>
                  <a:lnTo>
                    <a:pt x="744" y="170"/>
                  </a:lnTo>
                  <a:lnTo>
                    <a:pt x="744" y="187"/>
                  </a:lnTo>
                  <a:lnTo>
                    <a:pt x="741" y="203"/>
                  </a:lnTo>
                  <a:lnTo>
                    <a:pt x="738" y="218"/>
                  </a:lnTo>
                  <a:lnTo>
                    <a:pt x="732" y="229"/>
                  </a:lnTo>
                  <a:lnTo>
                    <a:pt x="727" y="239"/>
                  </a:lnTo>
                  <a:lnTo>
                    <a:pt x="719" y="248"/>
                  </a:lnTo>
                  <a:lnTo>
                    <a:pt x="711" y="255"/>
                  </a:lnTo>
                  <a:lnTo>
                    <a:pt x="701" y="262"/>
                  </a:lnTo>
                  <a:lnTo>
                    <a:pt x="689" y="268"/>
                  </a:lnTo>
                  <a:lnTo>
                    <a:pt x="678" y="271"/>
                  </a:lnTo>
                  <a:lnTo>
                    <a:pt x="666" y="274"/>
                  </a:lnTo>
                  <a:lnTo>
                    <a:pt x="653" y="274"/>
                  </a:lnTo>
                  <a:lnTo>
                    <a:pt x="643" y="274"/>
                  </a:lnTo>
                  <a:lnTo>
                    <a:pt x="634" y="272"/>
                  </a:lnTo>
                  <a:lnTo>
                    <a:pt x="624" y="271"/>
                  </a:lnTo>
                  <a:lnTo>
                    <a:pt x="617" y="268"/>
                  </a:lnTo>
                  <a:lnTo>
                    <a:pt x="608" y="264"/>
                  </a:lnTo>
                  <a:lnTo>
                    <a:pt x="601" y="259"/>
                  </a:lnTo>
                  <a:lnTo>
                    <a:pt x="594" y="254"/>
                  </a:lnTo>
                  <a:lnTo>
                    <a:pt x="587" y="248"/>
                  </a:lnTo>
                  <a:lnTo>
                    <a:pt x="581" y="241"/>
                  </a:lnTo>
                  <a:lnTo>
                    <a:pt x="577" y="233"/>
                  </a:lnTo>
                  <a:lnTo>
                    <a:pt x="572" y="225"/>
                  </a:lnTo>
                  <a:lnTo>
                    <a:pt x="568" y="216"/>
                  </a:lnTo>
                  <a:lnTo>
                    <a:pt x="565" y="206"/>
                  </a:lnTo>
                  <a:lnTo>
                    <a:pt x="564" y="196"/>
                  </a:lnTo>
                  <a:lnTo>
                    <a:pt x="562" y="184"/>
                  </a:lnTo>
                  <a:lnTo>
                    <a:pt x="562" y="173"/>
                  </a:lnTo>
                  <a:close/>
                  <a:moveTo>
                    <a:pt x="595" y="173"/>
                  </a:moveTo>
                  <a:lnTo>
                    <a:pt x="597" y="190"/>
                  </a:lnTo>
                  <a:lnTo>
                    <a:pt x="600" y="206"/>
                  </a:lnTo>
                  <a:lnTo>
                    <a:pt x="603" y="212"/>
                  </a:lnTo>
                  <a:lnTo>
                    <a:pt x="606" y="218"/>
                  </a:lnTo>
                  <a:lnTo>
                    <a:pt x="608" y="223"/>
                  </a:lnTo>
                  <a:lnTo>
                    <a:pt x="613" y="229"/>
                  </a:lnTo>
                  <a:lnTo>
                    <a:pt x="621" y="236"/>
                  </a:lnTo>
                  <a:lnTo>
                    <a:pt x="630" y="242"/>
                  </a:lnTo>
                  <a:lnTo>
                    <a:pt x="642" y="246"/>
                  </a:lnTo>
                  <a:lnTo>
                    <a:pt x="653" y="248"/>
                  </a:lnTo>
                  <a:lnTo>
                    <a:pt x="665" y="246"/>
                  </a:lnTo>
                  <a:lnTo>
                    <a:pt x="676" y="242"/>
                  </a:lnTo>
                  <a:lnTo>
                    <a:pt x="685" y="236"/>
                  </a:lnTo>
                  <a:lnTo>
                    <a:pt x="694" y="229"/>
                  </a:lnTo>
                  <a:lnTo>
                    <a:pt x="698" y="223"/>
                  </a:lnTo>
                  <a:lnTo>
                    <a:pt x="701" y="218"/>
                  </a:lnTo>
                  <a:lnTo>
                    <a:pt x="704" y="212"/>
                  </a:lnTo>
                  <a:lnTo>
                    <a:pt x="706" y="205"/>
                  </a:lnTo>
                  <a:lnTo>
                    <a:pt x="709" y="190"/>
                  </a:lnTo>
                  <a:lnTo>
                    <a:pt x="711" y="172"/>
                  </a:lnTo>
                  <a:lnTo>
                    <a:pt x="709" y="156"/>
                  </a:lnTo>
                  <a:lnTo>
                    <a:pt x="706" y="140"/>
                  </a:lnTo>
                  <a:lnTo>
                    <a:pt x="701" y="128"/>
                  </a:lnTo>
                  <a:lnTo>
                    <a:pt x="694" y="118"/>
                  </a:lnTo>
                  <a:lnTo>
                    <a:pt x="685" y="110"/>
                  </a:lnTo>
                  <a:lnTo>
                    <a:pt x="676" y="104"/>
                  </a:lnTo>
                  <a:lnTo>
                    <a:pt x="665" y="101"/>
                  </a:lnTo>
                  <a:lnTo>
                    <a:pt x="653" y="100"/>
                  </a:lnTo>
                  <a:lnTo>
                    <a:pt x="642" y="101"/>
                  </a:lnTo>
                  <a:lnTo>
                    <a:pt x="630" y="104"/>
                  </a:lnTo>
                  <a:lnTo>
                    <a:pt x="621" y="110"/>
                  </a:lnTo>
                  <a:lnTo>
                    <a:pt x="613" y="117"/>
                  </a:lnTo>
                  <a:lnTo>
                    <a:pt x="608" y="123"/>
                  </a:lnTo>
                  <a:lnTo>
                    <a:pt x="606" y="128"/>
                  </a:lnTo>
                  <a:lnTo>
                    <a:pt x="603" y="134"/>
                  </a:lnTo>
                  <a:lnTo>
                    <a:pt x="600" y="141"/>
                  </a:lnTo>
                  <a:lnTo>
                    <a:pt x="597" y="156"/>
                  </a:lnTo>
                  <a:lnTo>
                    <a:pt x="595" y="173"/>
                  </a:lnTo>
                  <a:close/>
                  <a:moveTo>
                    <a:pt x="897" y="269"/>
                  </a:moveTo>
                  <a:lnTo>
                    <a:pt x="897" y="245"/>
                  </a:lnTo>
                  <a:lnTo>
                    <a:pt x="892" y="252"/>
                  </a:lnTo>
                  <a:lnTo>
                    <a:pt x="887" y="258"/>
                  </a:lnTo>
                  <a:lnTo>
                    <a:pt x="881" y="262"/>
                  </a:lnTo>
                  <a:lnTo>
                    <a:pt x="874" y="267"/>
                  </a:lnTo>
                  <a:lnTo>
                    <a:pt x="867" y="269"/>
                  </a:lnTo>
                  <a:lnTo>
                    <a:pt x="859" y="272"/>
                  </a:lnTo>
                  <a:lnTo>
                    <a:pt x="851" y="274"/>
                  </a:lnTo>
                  <a:lnTo>
                    <a:pt x="842" y="274"/>
                  </a:lnTo>
                  <a:lnTo>
                    <a:pt x="830" y="274"/>
                  </a:lnTo>
                  <a:lnTo>
                    <a:pt x="820" y="271"/>
                  </a:lnTo>
                  <a:lnTo>
                    <a:pt x="810" y="267"/>
                  </a:lnTo>
                  <a:lnTo>
                    <a:pt x="800" y="261"/>
                  </a:lnTo>
                  <a:lnTo>
                    <a:pt x="790" y="255"/>
                  </a:lnTo>
                  <a:lnTo>
                    <a:pt x="783" y="246"/>
                  </a:lnTo>
                  <a:lnTo>
                    <a:pt x="776" y="236"/>
                  </a:lnTo>
                  <a:lnTo>
                    <a:pt x="770" y="226"/>
                  </a:lnTo>
                  <a:lnTo>
                    <a:pt x="766" y="213"/>
                  </a:lnTo>
                  <a:lnTo>
                    <a:pt x="761" y="202"/>
                  </a:lnTo>
                  <a:lnTo>
                    <a:pt x="760" y="187"/>
                  </a:lnTo>
                  <a:lnTo>
                    <a:pt x="758" y="173"/>
                  </a:lnTo>
                  <a:lnTo>
                    <a:pt x="760" y="159"/>
                  </a:lnTo>
                  <a:lnTo>
                    <a:pt x="761" y="146"/>
                  </a:lnTo>
                  <a:lnTo>
                    <a:pt x="764" y="133"/>
                  </a:lnTo>
                  <a:lnTo>
                    <a:pt x="768" y="121"/>
                  </a:lnTo>
                  <a:lnTo>
                    <a:pt x="774" y="110"/>
                  </a:lnTo>
                  <a:lnTo>
                    <a:pt x="781" y="100"/>
                  </a:lnTo>
                  <a:lnTo>
                    <a:pt x="789" y="91"/>
                  </a:lnTo>
                  <a:lnTo>
                    <a:pt x="797" y="84"/>
                  </a:lnTo>
                  <a:lnTo>
                    <a:pt x="807" y="79"/>
                  </a:lnTo>
                  <a:lnTo>
                    <a:pt x="819" y="75"/>
                  </a:lnTo>
                  <a:lnTo>
                    <a:pt x="829" y="72"/>
                  </a:lnTo>
                  <a:lnTo>
                    <a:pt x="841" y="72"/>
                  </a:lnTo>
                  <a:lnTo>
                    <a:pt x="849" y="72"/>
                  </a:lnTo>
                  <a:lnTo>
                    <a:pt x="858" y="74"/>
                  </a:lnTo>
                  <a:lnTo>
                    <a:pt x="865" y="77"/>
                  </a:lnTo>
                  <a:lnTo>
                    <a:pt x="872" y="79"/>
                  </a:lnTo>
                  <a:lnTo>
                    <a:pt x="879" y="84"/>
                  </a:lnTo>
                  <a:lnTo>
                    <a:pt x="885" y="88"/>
                  </a:lnTo>
                  <a:lnTo>
                    <a:pt x="890" y="92"/>
                  </a:lnTo>
                  <a:lnTo>
                    <a:pt x="894" y="98"/>
                  </a:lnTo>
                  <a:lnTo>
                    <a:pt x="894" y="2"/>
                  </a:lnTo>
                  <a:lnTo>
                    <a:pt x="927" y="2"/>
                  </a:lnTo>
                  <a:lnTo>
                    <a:pt x="927" y="269"/>
                  </a:lnTo>
                  <a:lnTo>
                    <a:pt x="897" y="269"/>
                  </a:lnTo>
                  <a:close/>
                  <a:moveTo>
                    <a:pt x="793" y="173"/>
                  </a:moveTo>
                  <a:lnTo>
                    <a:pt x="793" y="190"/>
                  </a:lnTo>
                  <a:lnTo>
                    <a:pt x="797" y="206"/>
                  </a:lnTo>
                  <a:lnTo>
                    <a:pt x="802" y="219"/>
                  </a:lnTo>
                  <a:lnTo>
                    <a:pt x="809" y="229"/>
                  </a:lnTo>
                  <a:lnTo>
                    <a:pt x="816" y="236"/>
                  </a:lnTo>
                  <a:lnTo>
                    <a:pt x="826" y="242"/>
                  </a:lnTo>
                  <a:lnTo>
                    <a:pt x="835" y="246"/>
                  </a:lnTo>
                  <a:lnTo>
                    <a:pt x="846" y="248"/>
                  </a:lnTo>
                  <a:lnTo>
                    <a:pt x="856" y="246"/>
                  </a:lnTo>
                  <a:lnTo>
                    <a:pt x="865" y="244"/>
                  </a:lnTo>
                  <a:lnTo>
                    <a:pt x="875" y="238"/>
                  </a:lnTo>
                  <a:lnTo>
                    <a:pt x="882" y="229"/>
                  </a:lnTo>
                  <a:lnTo>
                    <a:pt x="890" y="219"/>
                  </a:lnTo>
                  <a:lnTo>
                    <a:pt x="894" y="208"/>
                  </a:lnTo>
                  <a:lnTo>
                    <a:pt x="897" y="193"/>
                  </a:lnTo>
                  <a:lnTo>
                    <a:pt x="898" y="176"/>
                  </a:lnTo>
                  <a:lnTo>
                    <a:pt x="897" y="157"/>
                  </a:lnTo>
                  <a:lnTo>
                    <a:pt x="894" y="141"/>
                  </a:lnTo>
                  <a:lnTo>
                    <a:pt x="891" y="134"/>
                  </a:lnTo>
                  <a:lnTo>
                    <a:pt x="890" y="128"/>
                  </a:lnTo>
                  <a:lnTo>
                    <a:pt x="885" y="123"/>
                  </a:lnTo>
                  <a:lnTo>
                    <a:pt x="882" y="118"/>
                  </a:lnTo>
                  <a:lnTo>
                    <a:pt x="874" y="110"/>
                  </a:lnTo>
                  <a:lnTo>
                    <a:pt x="865" y="104"/>
                  </a:lnTo>
                  <a:lnTo>
                    <a:pt x="855" y="101"/>
                  </a:lnTo>
                  <a:lnTo>
                    <a:pt x="845" y="100"/>
                  </a:lnTo>
                  <a:lnTo>
                    <a:pt x="833" y="100"/>
                  </a:lnTo>
                  <a:lnTo>
                    <a:pt x="825" y="104"/>
                  </a:lnTo>
                  <a:lnTo>
                    <a:pt x="815" y="110"/>
                  </a:lnTo>
                  <a:lnTo>
                    <a:pt x="807" y="117"/>
                  </a:lnTo>
                  <a:lnTo>
                    <a:pt x="802" y="127"/>
                  </a:lnTo>
                  <a:lnTo>
                    <a:pt x="796" y="140"/>
                  </a:lnTo>
                  <a:lnTo>
                    <a:pt x="793" y="156"/>
                  </a:lnTo>
                  <a:lnTo>
                    <a:pt x="793" y="173"/>
                  </a:lnTo>
                  <a:close/>
                  <a:moveTo>
                    <a:pt x="969" y="269"/>
                  </a:moveTo>
                  <a:lnTo>
                    <a:pt x="969" y="77"/>
                  </a:lnTo>
                  <a:lnTo>
                    <a:pt x="998" y="77"/>
                  </a:lnTo>
                  <a:lnTo>
                    <a:pt x="998" y="104"/>
                  </a:lnTo>
                  <a:lnTo>
                    <a:pt x="1003" y="97"/>
                  </a:lnTo>
                  <a:lnTo>
                    <a:pt x="1009" y="89"/>
                  </a:lnTo>
                  <a:lnTo>
                    <a:pt x="1016" y="84"/>
                  </a:lnTo>
                  <a:lnTo>
                    <a:pt x="1024" y="79"/>
                  </a:lnTo>
                  <a:lnTo>
                    <a:pt x="1032" y="77"/>
                  </a:lnTo>
                  <a:lnTo>
                    <a:pt x="1041" y="74"/>
                  </a:lnTo>
                  <a:lnTo>
                    <a:pt x="1050" y="72"/>
                  </a:lnTo>
                  <a:lnTo>
                    <a:pt x="1060" y="72"/>
                  </a:lnTo>
                  <a:lnTo>
                    <a:pt x="1068" y="72"/>
                  </a:lnTo>
                  <a:lnTo>
                    <a:pt x="1077" y="74"/>
                  </a:lnTo>
                  <a:lnTo>
                    <a:pt x="1084" y="75"/>
                  </a:lnTo>
                  <a:lnTo>
                    <a:pt x="1091" y="78"/>
                  </a:lnTo>
                  <a:lnTo>
                    <a:pt x="1099" y="81"/>
                  </a:lnTo>
                  <a:lnTo>
                    <a:pt x="1104" y="85"/>
                  </a:lnTo>
                  <a:lnTo>
                    <a:pt x="1110" y="89"/>
                  </a:lnTo>
                  <a:lnTo>
                    <a:pt x="1113" y="95"/>
                  </a:lnTo>
                  <a:lnTo>
                    <a:pt x="1120" y="105"/>
                  </a:lnTo>
                  <a:lnTo>
                    <a:pt x="1125" y="118"/>
                  </a:lnTo>
                  <a:lnTo>
                    <a:pt x="1126" y="131"/>
                  </a:lnTo>
                  <a:lnTo>
                    <a:pt x="1126" y="151"/>
                  </a:lnTo>
                  <a:lnTo>
                    <a:pt x="1126" y="269"/>
                  </a:lnTo>
                  <a:lnTo>
                    <a:pt x="1093" y="269"/>
                  </a:lnTo>
                  <a:lnTo>
                    <a:pt x="1093" y="153"/>
                  </a:lnTo>
                  <a:lnTo>
                    <a:pt x="1091" y="134"/>
                  </a:lnTo>
                  <a:lnTo>
                    <a:pt x="1089" y="123"/>
                  </a:lnTo>
                  <a:lnTo>
                    <a:pt x="1087" y="117"/>
                  </a:lnTo>
                  <a:lnTo>
                    <a:pt x="1084" y="112"/>
                  </a:lnTo>
                  <a:lnTo>
                    <a:pt x="1080" y="110"/>
                  </a:lnTo>
                  <a:lnTo>
                    <a:pt x="1076" y="107"/>
                  </a:lnTo>
                  <a:lnTo>
                    <a:pt x="1070" y="104"/>
                  </a:lnTo>
                  <a:lnTo>
                    <a:pt x="1065" y="102"/>
                  </a:lnTo>
                  <a:lnTo>
                    <a:pt x="1058" y="101"/>
                  </a:lnTo>
                  <a:lnTo>
                    <a:pt x="1053" y="100"/>
                  </a:lnTo>
                  <a:lnTo>
                    <a:pt x="1042" y="101"/>
                  </a:lnTo>
                  <a:lnTo>
                    <a:pt x="1032" y="104"/>
                  </a:lnTo>
                  <a:lnTo>
                    <a:pt x="1024" y="108"/>
                  </a:lnTo>
                  <a:lnTo>
                    <a:pt x="1016" y="114"/>
                  </a:lnTo>
                  <a:lnTo>
                    <a:pt x="1012" y="117"/>
                  </a:lnTo>
                  <a:lnTo>
                    <a:pt x="1009" y="121"/>
                  </a:lnTo>
                  <a:lnTo>
                    <a:pt x="1006" y="127"/>
                  </a:lnTo>
                  <a:lnTo>
                    <a:pt x="1005" y="133"/>
                  </a:lnTo>
                  <a:lnTo>
                    <a:pt x="1002" y="147"/>
                  </a:lnTo>
                  <a:lnTo>
                    <a:pt x="1001" y="164"/>
                  </a:lnTo>
                  <a:lnTo>
                    <a:pt x="1001" y="269"/>
                  </a:lnTo>
                  <a:lnTo>
                    <a:pt x="969" y="269"/>
                  </a:lnTo>
                  <a:close/>
                  <a:moveTo>
                    <a:pt x="1176" y="269"/>
                  </a:moveTo>
                  <a:lnTo>
                    <a:pt x="1176" y="77"/>
                  </a:lnTo>
                  <a:lnTo>
                    <a:pt x="1210" y="77"/>
                  </a:lnTo>
                  <a:lnTo>
                    <a:pt x="1210" y="269"/>
                  </a:lnTo>
                  <a:lnTo>
                    <a:pt x="1176" y="269"/>
                  </a:lnTo>
                  <a:close/>
                  <a:moveTo>
                    <a:pt x="1166" y="52"/>
                  </a:moveTo>
                  <a:lnTo>
                    <a:pt x="1189" y="0"/>
                  </a:lnTo>
                  <a:lnTo>
                    <a:pt x="1233" y="0"/>
                  </a:lnTo>
                  <a:lnTo>
                    <a:pt x="1192" y="52"/>
                  </a:lnTo>
                  <a:lnTo>
                    <a:pt x="1166" y="52"/>
                  </a:lnTo>
                  <a:close/>
                  <a:moveTo>
                    <a:pt x="1352" y="344"/>
                  </a:moveTo>
                  <a:lnTo>
                    <a:pt x="1352" y="77"/>
                  </a:lnTo>
                  <a:lnTo>
                    <a:pt x="1383" y="77"/>
                  </a:lnTo>
                  <a:lnTo>
                    <a:pt x="1383" y="101"/>
                  </a:lnTo>
                  <a:lnTo>
                    <a:pt x="1387" y="95"/>
                  </a:lnTo>
                  <a:lnTo>
                    <a:pt x="1393" y="88"/>
                  </a:lnTo>
                  <a:lnTo>
                    <a:pt x="1400" y="84"/>
                  </a:lnTo>
                  <a:lnTo>
                    <a:pt x="1406" y="79"/>
                  </a:lnTo>
                  <a:lnTo>
                    <a:pt x="1413" y="77"/>
                  </a:lnTo>
                  <a:lnTo>
                    <a:pt x="1422" y="74"/>
                  </a:lnTo>
                  <a:lnTo>
                    <a:pt x="1429" y="72"/>
                  </a:lnTo>
                  <a:lnTo>
                    <a:pt x="1439" y="72"/>
                  </a:lnTo>
                  <a:lnTo>
                    <a:pt x="1450" y="72"/>
                  </a:lnTo>
                  <a:lnTo>
                    <a:pt x="1462" y="75"/>
                  </a:lnTo>
                  <a:lnTo>
                    <a:pt x="1472" y="79"/>
                  </a:lnTo>
                  <a:lnTo>
                    <a:pt x="1482" y="85"/>
                  </a:lnTo>
                  <a:lnTo>
                    <a:pt x="1491" y="92"/>
                  </a:lnTo>
                  <a:lnTo>
                    <a:pt x="1499" y="100"/>
                  </a:lnTo>
                  <a:lnTo>
                    <a:pt x="1505" y="110"/>
                  </a:lnTo>
                  <a:lnTo>
                    <a:pt x="1511" y="121"/>
                  </a:lnTo>
                  <a:lnTo>
                    <a:pt x="1515" y="133"/>
                  </a:lnTo>
                  <a:lnTo>
                    <a:pt x="1518" y="146"/>
                  </a:lnTo>
                  <a:lnTo>
                    <a:pt x="1520" y="159"/>
                  </a:lnTo>
                  <a:lnTo>
                    <a:pt x="1521" y="172"/>
                  </a:lnTo>
                  <a:lnTo>
                    <a:pt x="1520" y="186"/>
                  </a:lnTo>
                  <a:lnTo>
                    <a:pt x="1518" y="200"/>
                  </a:lnTo>
                  <a:lnTo>
                    <a:pt x="1515" y="213"/>
                  </a:lnTo>
                  <a:lnTo>
                    <a:pt x="1510" y="225"/>
                  </a:lnTo>
                  <a:lnTo>
                    <a:pt x="1504" y="236"/>
                  </a:lnTo>
                  <a:lnTo>
                    <a:pt x="1497" y="246"/>
                  </a:lnTo>
                  <a:lnTo>
                    <a:pt x="1488" y="255"/>
                  </a:lnTo>
                  <a:lnTo>
                    <a:pt x="1479" y="261"/>
                  </a:lnTo>
                  <a:lnTo>
                    <a:pt x="1469" y="267"/>
                  </a:lnTo>
                  <a:lnTo>
                    <a:pt x="1458" y="271"/>
                  </a:lnTo>
                  <a:lnTo>
                    <a:pt x="1448" y="274"/>
                  </a:lnTo>
                  <a:lnTo>
                    <a:pt x="1436" y="274"/>
                  </a:lnTo>
                  <a:lnTo>
                    <a:pt x="1429" y="274"/>
                  </a:lnTo>
                  <a:lnTo>
                    <a:pt x="1420" y="272"/>
                  </a:lnTo>
                  <a:lnTo>
                    <a:pt x="1413" y="271"/>
                  </a:lnTo>
                  <a:lnTo>
                    <a:pt x="1407" y="267"/>
                  </a:lnTo>
                  <a:lnTo>
                    <a:pt x="1400" y="264"/>
                  </a:lnTo>
                  <a:lnTo>
                    <a:pt x="1394" y="259"/>
                  </a:lnTo>
                  <a:lnTo>
                    <a:pt x="1390" y="255"/>
                  </a:lnTo>
                  <a:lnTo>
                    <a:pt x="1386" y="249"/>
                  </a:lnTo>
                  <a:lnTo>
                    <a:pt x="1386" y="344"/>
                  </a:lnTo>
                  <a:lnTo>
                    <a:pt x="1352" y="344"/>
                  </a:lnTo>
                  <a:close/>
                  <a:moveTo>
                    <a:pt x="1383" y="174"/>
                  </a:moveTo>
                  <a:lnTo>
                    <a:pt x="1383" y="192"/>
                  </a:lnTo>
                  <a:lnTo>
                    <a:pt x="1386" y="206"/>
                  </a:lnTo>
                  <a:lnTo>
                    <a:pt x="1391" y="219"/>
                  </a:lnTo>
                  <a:lnTo>
                    <a:pt x="1397" y="229"/>
                  </a:lnTo>
                  <a:lnTo>
                    <a:pt x="1406" y="238"/>
                  </a:lnTo>
                  <a:lnTo>
                    <a:pt x="1414" y="242"/>
                  </a:lnTo>
                  <a:lnTo>
                    <a:pt x="1423" y="246"/>
                  </a:lnTo>
                  <a:lnTo>
                    <a:pt x="1435" y="248"/>
                  </a:lnTo>
                  <a:lnTo>
                    <a:pt x="1445" y="246"/>
                  </a:lnTo>
                  <a:lnTo>
                    <a:pt x="1455" y="242"/>
                  </a:lnTo>
                  <a:lnTo>
                    <a:pt x="1463" y="236"/>
                  </a:lnTo>
                  <a:lnTo>
                    <a:pt x="1472" y="229"/>
                  </a:lnTo>
                  <a:lnTo>
                    <a:pt x="1478" y="218"/>
                  </a:lnTo>
                  <a:lnTo>
                    <a:pt x="1484" y="205"/>
                  </a:lnTo>
                  <a:lnTo>
                    <a:pt x="1486" y="190"/>
                  </a:lnTo>
                  <a:lnTo>
                    <a:pt x="1486" y="172"/>
                  </a:lnTo>
                  <a:lnTo>
                    <a:pt x="1486" y="154"/>
                  </a:lnTo>
                  <a:lnTo>
                    <a:pt x="1484" y="138"/>
                  </a:lnTo>
                  <a:lnTo>
                    <a:pt x="1478" y="127"/>
                  </a:lnTo>
                  <a:lnTo>
                    <a:pt x="1472" y="115"/>
                  </a:lnTo>
                  <a:lnTo>
                    <a:pt x="1463" y="108"/>
                  </a:lnTo>
                  <a:lnTo>
                    <a:pt x="1455" y="102"/>
                  </a:lnTo>
                  <a:lnTo>
                    <a:pt x="1446" y="98"/>
                  </a:lnTo>
                  <a:lnTo>
                    <a:pt x="1436" y="98"/>
                  </a:lnTo>
                  <a:lnTo>
                    <a:pt x="1426" y="100"/>
                  </a:lnTo>
                  <a:lnTo>
                    <a:pt x="1416" y="102"/>
                  </a:lnTo>
                  <a:lnTo>
                    <a:pt x="1407" y="108"/>
                  </a:lnTo>
                  <a:lnTo>
                    <a:pt x="1399" y="117"/>
                  </a:lnTo>
                  <a:lnTo>
                    <a:pt x="1391" y="128"/>
                  </a:lnTo>
                  <a:lnTo>
                    <a:pt x="1386" y="141"/>
                  </a:lnTo>
                  <a:lnTo>
                    <a:pt x="1383" y="157"/>
                  </a:lnTo>
                  <a:lnTo>
                    <a:pt x="1383" y="174"/>
                  </a:lnTo>
                  <a:close/>
                  <a:moveTo>
                    <a:pt x="1681" y="208"/>
                  </a:moveTo>
                  <a:lnTo>
                    <a:pt x="1716" y="212"/>
                  </a:lnTo>
                  <a:lnTo>
                    <a:pt x="1711" y="226"/>
                  </a:lnTo>
                  <a:lnTo>
                    <a:pt x="1704" y="238"/>
                  </a:lnTo>
                  <a:lnTo>
                    <a:pt x="1695" y="249"/>
                  </a:lnTo>
                  <a:lnTo>
                    <a:pt x="1685" y="258"/>
                  </a:lnTo>
                  <a:lnTo>
                    <a:pt x="1674" y="265"/>
                  </a:lnTo>
                  <a:lnTo>
                    <a:pt x="1661" y="269"/>
                  </a:lnTo>
                  <a:lnTo>
                    <a:pt x="1646" y="274"/>
                  </a:lnTo>
                  <a:lnTo>
                    <a:pt x="1631" y="274"/>
                  </a:lnTo>
                  <a:lnTo>
                    <a:pt x="1621" y="274"/>
                  </a:lnTo>
                  <a:lnTo>
                    <a:pt x="1610" y="272"/>
                  </a:lnTo>
                  <a:lnTo>
                    <a:pt x="1600" y="271"/>
                  </a:lnTo>
                  <a:lnTo>
                    <a:pt x="1592" y="268"/>
                  </a:lnTo>
                  <a:lnTo>
                    <a:pt x="1584" y="264"/>
                  </a:lnTo>
                  <a:lnTo>
                    <a:pt x="1577" y="259"/>
                  </a:lnTo>
                  <a:lnTo>
                    <a:pt x="1570" y="254"/>
                  </a:lnTo>
                  <a:lnTo>
                    <a:pt x="1563" y="248"/>
                  </a:lnTo>
                  <a:lnTo>
                    <a:pt x="1557" y="241"/>
                  </a:lnTo>
                  <a:lnTo>
                    <a:pt x="1553" y="233"/>
                  </a:lnTo>
                  <a:lnTo>
                    <a:pt x="1548" y="225"/>
                  </a:lnTo>
                  <a:lnTo>
                    <a:pt x="1544" y="216"/>
                  </a:lnTo>
                  <a:lnTo>
                    <a:pt x="1541" y="208"/>
                  </a:lnTo>
                  <a:lnTo>
                    <a:pt x="1540" y="197"/>
                  </a:lnTo>
                  <a:lnTo>
                    <a:pt x="1538" y="186"/>
                  </a:lnTo>
                  <a:lnTo>
                    <a:pt x="1538" y="174"/>
                  </a:lnTo>
                  <a:lnTo>
                    <a:pt x="1538" y="163"/>
                  </a:lnTo>
                  <a:lnTo>
                    <a:pt x="1540" y="151"/>
                  </a:lnTo>
                  <a:lnTo>
                    <a:pt x="1541" y="141"/>
                  </a:lnTo>
                  <a:lnTo>
                    <a:pt x="1544" y="131"/>
                  </a:lnTo>
                  <a:lnTo>
                    <a:pt x="1548" y="123"/>
                  </a:lnTo>
                  <a:lnTo>
                    <a:pt x="1553" y="114"/>
                  </a:lnTo>
                  <a:lnTo>
                    <a:pt x="1557" y="105"/>
                  </a:lnTo>
                  <a:lnTo>
                    <a:pt x="1563" y="98"/>
                  </a:lnTo>
                  <a:lnTo>
                    <a:pt x="1570" y="92"/>
                  </a:lnTo>
                  <a:lnTo>
                    <a:pt x="1577" y="87"/>
                  </a:lnTo>
                  <a:lnTo>
                    <a:pt x="1584" y="82"/>
                  </a:lnTo>
                  <a:lnTo>
                    <a:pt x="1592" y="78"/>
                  </a:lnTo>
                  <a:lnTo>
                    <a:pt x="1600" y="75"/>
                  </a:lnTo>
                  <a:lnTo>
                    <a:pt x="1609" y="74"/>
                  </a:lnTo>
                  <a:lnTo>
                    <a:pt x="1619" y="72"/>
                  </a:lnTo>
                  <a:lnTo>
                    <a:pt x="1629" y="72"/>
                  </a:lnTo>
                  <a:lnTo>
                    <a:pt x="1638" y="72"/>
                  </a:lnTo>
                  <a:lnTo>
                    <a:pt x="1646" y="74"/>
                  </a:lnTo>
                  <a:lnTo>
                    <a:pt x="1655" y="75"/>
                  </a:lnTo>
                  <a:lnTo>
                    <a:pt x="1664" y="78"/>
                  </a:lnTo>
                  <a:lnTo>
                    <a:pt x="1671" y="82"/>
                  </a:lnTo>
                  <a:lnTo>
                    <a:pt x="1678" y="87"/>
                  </a:lnTo>
                  <a:lnTo>
                    <a:pt x="1685" y="92"/>
                  </a:lnTo>
                  <a:lnTo>
                    <a:pt x="1693" y="98"/>
                  </a:lnTo>
                  <a:lnTo>
                    <a:pt x="1698" y="105"/>
                  </a:lnTo>
                  <a:lnTo>
                    <a:pt x="1703" y="112"/>
                  </a:lnTo>
                  <a:lnTo>
                    <a:pt x="1707" y="121"/>
                  </a:lnTo>
                  <a:lnTo>
                    <a:pt x="1710" y="130"/>
                  </a:lnTo>
                  <a:lnTo>
                    <a:pt x="1713" y="140"/>
                  </a:lnTo>
                  <a:lnTo>
                    <a:pt x="1716" y="150"/>
                  </a:lnTo>
                  <a:lnTo>
                    <a:pt x="1716" y="161"/>
                  </a:lnTo>
                  <a:lnTo>
                    <a:pt x="1717" y="173"/>
                  </a:lnTo>
                  <a:lnTo>
                    <a:pt x="1717" y="176"/>
                  </a:lnTo>
                  <a:lnTo>
                    <a:pt x="1717" y="182"/>
                  </a:lnTo>
                  <a:lnTo>
                    <a:pt x="1572" y="182"/>
                  </a:lnTo>
                  <a:lnTo>
                    <a:pt x="1573" y="196"/>
                  </a:lnTo>
                  <a:lnTo>
                    <a:pt x="1577" y="209"/>
                  </a:lnTo>
                  <a:lnTo>
                    <a:pt x="1583" y="220"/>
                  </a:lnTo>
                  <a:lnTo>
                    <a:pt x="1590" y="231"/>
                  </a:lnTo>
                  <a:lnTo>
                    <a:pt x="1599" y="238"/>
                  </a:lnTo>
                  <a:lnTo>
                    <a:pt x="1608" y="244"/>
                  </a:lnTo>
                  <a:lnTo>
                    <a:pt x="1619" y="246"/>
                  </a:lnTo>
                  <a:lnTo>
                    <a:pt x="1631" y="248"/>
                  </a:lnTo>
                  <a:lnTo>
                    <a:pt x="1639" y="246"/>
                  </a:lnTo>
                  <a:lnTo>
                    <a:pt x="1646" y="245"/>
                  </a:lnTo>
                  <a:lnTo>
                    <a:pt x="1655" y="242"/>
                  </a:lnTo>
                  <a:lnTo>
                    <a:pt x="1661" y="238"/>
                  </a:lnTo>
                  <a:lnTo>
                    <a:pt x="1667" y="232"/>
                  </a:lnTo>
                  <a:lnTo>
                    <a:pt x="1672" y="225"/>
                  </a:lnTo>
                  <a:lnTo>
                    <a:pt x="1677" y="218"/>
                  </a:lnTo>
                  <a:lnTo>
                    <a:pt x="1681" y="208"/>
                  </a:lnTo>
                  <a:close/>
                  <a:moveTo>
                    <a:pt x="1574" y="154"/>
                  </a:moveTo>
                  <a:lnTo>
                    <a:pt x="1683" y="154"/>
                  </a:lnTo>
                  <a:lnTo>
                    <a:pt x="1680" y="143"/>
                  </a:lnTo>
                  <a:lnTo>
                    <a:pt x="1678" y="133"/>
                  </a:lnTo>
                  <a:lnTo>
                    <a:pt x="1674" y="124"/>
                  </a:lnTo>
                  <a:lnTo>
                    <a:pt x="1670" y="118"/>
                  </a:lnTo>
                  <a:lnTo>
                    <a:pt x="1661" y="110"/>
                  </a:lnTo>
                  <a:lnTo>
                    <a:pt x="1651" y="104"/>
                  </a:lnTo>
                  <a:lnTo>
                    <a:pt x="1641" y="100"/>
                  </a:lnTo>
                  <a:lnTo>
                    <a:pt x="1629" y="98"/>
                  </a:lnTo>
                  <a:lnTo>
                    <a:pt x="1618" y="100"/>
                  </a:lnTo>
                  <a:lnTo>
                    <a:pt x="1608" y="102"/>
                  </a:lnTo>
                  <a:lnTo>
                    <a:pt x="1599" y="107"/>
                  </a:lnTo>
                  <a:lnTo>
                    <a:pt x="1590" y="114"/>
                  </a:lnTo>
                  <a:lnTo>
                    <a:pt x="1584" y="123"/>
                  </a:lnTo>
                  <a:lnTo>
                    <a:pt x="1579" y="131"/>
                  </a:lnTo>
                  <a:lnTo>
                    <a:pt x="1576" y="143"/>
                  </a:lnTo>
                  <a:lnTo>
                    <a:pt x="1574" y="154"/>
                  </a:lnTo>
                  <a:close/>
                  <a:moveTo>
                    <a:pt x="1871" y="269"/>
                  </a:moveTo>
                  <a:lnTo>
                    <a:pt x="1871" y="245"/>
                  </a:lnTo>
                  <a:lnTo>
                    <a:pt x="1866" y="252"/>
                  </a:lnTo>
                  <a:lnTo>
                    <a:pt x="1861" y="258"/>
                  </a:lnTo>
                  <a:lnTo>
                    <a:pt x="1856" y="262"/>
                  </a:lnTo>
                  <a:lnTo>
                    <a:pt x="1848" y="267"/>
                  </a:lnTo>
                  <a:lnTo>
                    <a:pt x="1841" y="269"/>
                  </a:lnTo>
                  <a:lnTo>
                    <a:pt x="1834" y="272"/>
                  </a:lnTo>
                  <a:lnTo>
                    <a:pt x="1825" y="274"/>
                  </a:lnTo>
                  <a:lnTo>
                    <a:pt x="1817" y="274"/>
                  </a:lnTo>
                  <a:lnTo>
                    <a:pt x="1805" y="274"/>
                  </a:lnTo>
                  <a:lnTo>
                    <a:pt x="1795" y="271"/>
                  </a:lnTo>
                  <a:lnTo>
                    <a:pt x="1785" y="267"/>
                  </a:lnTo>
                  <a:lnTo>
                    <a:pt x="1775" y="261"/>
                  </a:lnTo>
                  <a:lnTo>
                    <a:pt x="1765" y="255"/>
                  </a:lnTo>
                  <a:lnTo>
                    <a:pt x="1757" y="246"/>
                  </a:lnTo>
                  <a:lnTo>
                    <a:pt x="1750" y="236"/>
                  </a:lnTo>
                  <a:lnTo>
                    <a:pt x="1745" y="226"/>
                  </a:lnTo>
                  <a:lnTo>
                    <a:pt x="1739" y="213"/>
                  </a:lnTo>
                  <a:lnTo>
                    <a:pt x="1736" y="202"/>
                  </a:lnTo>
                  <a:lnTo>
                    <a:pt x="1734" y="187"/>
                  </a:lnTo>
                  <a:lnTo>
                    <a:pt x="1733" y="173"/>
                  </a:lnTo>
                  <a:lnTo>
                    <a:pt x="1734" y="159"/>
                  </a:lnTo>
                  <a:lnTo>
                    <a:pt x="1736" y="146"/>
                  </a:lnTo>
                  <a:lnTo>
                    <a:pt x="1739" y="133"/>
                  </a:lnTo>
                  <a:lnTo>
                    <a:pt x="1743" y="121"/>
                  </a:lnTo>
                  <a:lnTo>
                    <a:pt x="1749" y="110"/>
                  </a:lnTo>
                  <a:lnTo>
                    <a:pt x="1755" y="100"/>
                  </a:lnTo>
                  <a:lnTo>
                    <a:pt x="1763" y="91"/>
                  </a:lnTo>
                  <a:lnTo>
                    <a:pt x="1772" y="84"/>
                  </a:lnTo>
                  <a:lnTo>
                    <a:pt x="1782" y="79"/>
                  </a:lnTo>
                  <a:lnTo>
                    <a:pt x="1792" y="75"/>
                  </a:lnTo>
                  <a:lnTo>
                    <a:pt x="1804" y="72"/>
                  </a:lnTo>
                  <a:lnTo>
                    <a:pt x="1815" y="72"/>
                  </a:lnTo>
                  <a:lnTo>
                    <a:pt x="1824" y="72"/>
                  </a:lnTo>
                  <a:lnTo>
                    <a:pt x="1832" y="74"/>
                  </a:lnTo>
                  <a:lnTo>
                    <a:pt x="1840" y="77"/>
                  </a:lnTo>
                  <a:lnTo>
                    <a:pt x="1847" y="79"/>
                  </a:lnTo>
                  <a:lnTo>
                    <a:pt x="1853" y="84"/>
                  </a:lnTo>
                  <a:lnTo>
                    <a:pt x="1858" y="88"/>
                  </a:lnTo>
                  <a:lnTo>
                    <a:pt x="1864" y="92"/>
                  </a:lnTo>
                  <a:lnTo>
                    <a:pt x="1868" y="98"/>
                  </a:lnTo>
                  <a:lnTo>
                    <a:pt x="1868" y="2"/>
                  </a:lnTo>
                  <a:lnTo>
                    <a:pt x="1902" y="2"/>
                  </a:lnTo>
                  <a:lnTo>
                    <a:pt x="1902" y="269"/>
                  </a:lnTo>
                  <a:lnTo>
                    <a:pt x="1871" y="269"/>
                  </a:lnTo>
                  <a:close/>
                  <a:moveTo>
                    <a:pt x="1768" y="173"/>
                  </a:moveTo>
                  <a:lnTo>
                    <a:pt x="1768" y="190"/>
                  </a:lnTo>
                  <a:lnTo>
                    <a:pt x="1770" y="206"/>
                  </a:lnTo>
                  <a:lnTo>
                    <a:pt x="1776" y="219"/>
                  </a:lnTo>
                  <a:lnTo>
                    <a:pt x="1783" y="229"/>
                  </a:lnTo>
                  <a:lnTo>
                    <a:pt x="1791" y="236"/>
                  </a:lnTo>
                  <a:lnTo>
                    <a:pt x="1801" y="242"/>
                  </a:lnTo>
                  <a:lnTo>
                    <a:pt x="1809" y="246"/>
                  </a:lnTo>
                  <a:lnTo>
                    <a:pt x="1819" y="248"/>
                  </a:lnTo>
                  <a:lnTo>
                    <a:pt x="1831" y="246"/>
                  </a:lnTo>
                  <a:lnTo>
                    <a:pt x="1840" y="244"/>
                  </a:lnTo>
                  <a:lnTo>
                    <a:pt x="1848" y="238"/>
                  </a:lnTo>
                  <a:lnTo>
                    <a:pt x="1857" y="229"/>
                  </a:lnTo>
                  <a:lnTo>
                    <a:pt x="1864" y="219"/>
                  </a:lnTo>
                  <a:lnTo>
                    <a:pt x="1868" y="208"/>
                  </a:lnTo>
                  <a:lnTo>
                    <a:pt x="1871" y="193"/>
                  </a:lnTo>
                  <a:lnTo>
                    <a:pt x="1871" y="176"/>
                  </a:lnTo>
                  <a:lnTo>
                    <a:pt x="1871" y="157"/>
                  </a:lnTo>
                  <a:lnTo>
                    <a:pt x="1868" y="141"/>
                  </a:lnTo>
                  <a:lnTo>
                    <a:pt x="1866" y="134"/>
                  </a:lnTo>
                  <a:lnTo>
                    <a:pt x="1863" y="128"/>
                  </a:lnTo>
                  <a:lnTo>
                    <a:pt x="1860" y="123"/>
                  </a:lnTo>
                  <a:lnTo>
                    <a:pt x="1857" y="118"/>
                  </a:lnTo>
                  <a:lnTo>
                    <a:pt x="1848" y="110"/>
                  </a:lnTo>
                  <a:lnTo>
                    <a:pt x="1840" y="104"/>
                  </a:lnTo>
                  <a:lnTo>
                    <a:pt x="1830" y="101"/>
                  </a:lnTo>
                  <a:lnTo>
                    <a:pt x="1818" y="100"/>
                  </a:lnTo>
                  <a:lnTo>
                    <a:pt x="1808" y="100"/>
                  </a:lnTo>
                  <a:lnTo>
                    <a:pt x="1798" y="104"/>
                  </a:lnTo>
                  <a:lnTo>
                    <a:pt x="1789" y="110"/>
                  </a:lnTo>
                  <a:lnTo>
                    <a:pt x="1782" y="117"/>
                  </a:lnTo>
                  <a:lnTo>
                    <a:pt x="1775" y="127"/>
                  </a:lnTo>
                  <a:lnTo>
                    <a:pt x="1770" y="140"/>
                  </a:lnTo>
                  <a:lnTo>
                    <a:pt x="1768" y="156"/>
                  </a:lnTo>
                  <a:lnTo>
                    <a:pt x="1768" y="173"/>
                  </a:lnTo>
                  <a:close/>
                  <a:moveTo>
                    <a:pt x="2069" y="246"/>
                  </a:moveTo>
                  <a:lnTo>
                    <a:pt x="2060" y="254"/>
                  </a:lnTo>
                  <a:lnTo>
                    <a:pt x="2052" y="259"/>
                  </a:lnTo>
                  <a:lnTo>
                    <a:pt x="2043" y="264"/>
                  </a:lnTo>
                  <a:lnTo>
                    <a:pt x="2034" y="268"/>
                  </a:lnTo>
                  <a:lnTo>
                    <a:pt x="2026" y="271"/>
                  </a:lnTo>
                  <a:lnTo>
                    <a:pt x="2017" y="272"/>
                  </a:lnTo>
                  <a:lnTo>
                    <a:pt x="2007" y="274"/>
                  </a:lnTo>
                  <a:lnTo>
                    <a:pt x="1998" y="274"/>
                  </a:lnTo>
                  <a:lnTo>
                    <a:pt x="1982" y="274"/>
                  </a:lnTo>
                  <a:lnTo>
                    <a:pt x="1969" y="271"/>
                  </a:lnTo>
                  <a:lnTo>
                    <a:pt x="1958" y="265"/>
                  </a:lnTo>
                  <a:lnTo>
                    <a:pt x="1949" y="258"/>
                  </a:lnTo>
                  <a:lnTo>
                    <a:pt x="1941" y="251"/>
                  </a:lnTo>
                  <a:lnTo>
                    <a:pt x="1936" y="241"/>
                  </a:lnTo>
                  <a:lnTo>
                    <a:pt x="1932" y="231"/>
                  </a:lnTo>
                  <a:lnTo>
                    <a:pt x="1932" y="219"/>
                  </a:lnTo>
                  <a:lnTo>
                    <a:pt x="1932" y="212"/>
                  </a:lnTo>
                  <a:lnTo>
                    <a:pt x="1933" y="205"/>
                  </a:lnTo>
                  <a:lnTo>
                    <a:pt x="1935" y="199"/>
                  </a:lnTo>
                  <a:lnTo>
                    <a:pt x="1938" y="193"/>
                  </a:lnTo>
                  <a:lnTo>
                    <a:pt x="1942" y="187"/>
                  </a:lnTo>
                  <a:lnTo>
                    <a:pt x="1945" y="182"/>
                  </a:lnTo>
                  <a:lnTo>
                    <a:pt x="1949" y="177"/>
                  </a:lnTo>
                  <a:lnTo>
                    <a:pt x="1955" y="174"/>
                  </a:lnTo>
                  <a:lnTo>
                    <a:pt x="1967" y="167"/>
                  </a:lnTo>
                  <a:lnTo>
                    <a:pt x="1978" y="163"/>
                  </a:lnTo>
                  <a:lnTo>
                    <a:pt x="1991" y="160"/>
                  </a:lnTo>
                  <a:lnTo>
                    <a:pt x="2008" y="159"/>
                  </a:lnTo>
                  <a:lnTo>
                    <a:pt x="2027" y="156"/>
                  </a:lnTo>
                  <a:lnTo>
                    <a:pt x="2043" y="153"/>
                  </a:lnTo>
                  <a:lnTo>
                    <a:pt x="2056" y="150"/>
                  </a:lnTo>
                  <a:lnTo>
                    <a:pt x="2066" y="147"/>
                  </a:lnTo>
                  <a:lnTo>
                    <a:pt x="2067" y="141"/>
                  </a:lnTo>
                  <a:lnTo>
                    <a:pt x="2067" y="138"/>
                  </a:lnTo>
                  <a:lnTo>
                    <a:pt x="2066" y="130"/>
                  </a:lnTo>
                  <a:lnTo>
                    <a:pt x="2065" y="121"/>
                  </a:lnTo>
                  <a:lnTo>
                    <a:pt x="2062" y="115"/>
                  </a:lnTo>
                  <a:lnTo>
                    <a:pt x="2057" y="110"/>
                  </a:lnTo>
                  <a:lnTo>
                    <a:pt x="2050" y="105"/>
                  </a:lnTo>
                  <a:lnTo>
                    <a:pt x="2041" y="102"/>
                  </a:lnTo>
                  <a:lnTo>
                    <a:pt x="2031" y="100"/>
                  </a:lnTo>
                  <a:lnTo>
                    <a:pt x="2020" y="100"/>
                  </a:lnTo>
                  <a:lnTo>
                    <a:pt x="2008" y="100"/>
                  </a:lnTo>
                  <a:lnTo>
                    <a:pt x="2000" y="101"/>
                  </a:lnTo>
                  <a:lnTo>
                    <a:pt x="1992" y="104"/>
                  </a:lnTo>
                  <a:lnTo>
                    <a:pt x="1985" y="107"/>
                  </a:lnTo>
                  <a:lnTo>
                    <a:pt x="1981" y="112"/>
                  </a:lnTo>
                  <a:lnTo>
                    <a:pt x="1977" y="118"/>
                  </a:lnTo>
                  <a:lnTo>
                    <a:pt x="1972" y="127"/>
                  </a:lnTo>
                  <a:lnTo>
                    <a:pt x="1969" y="136"/>
                  </a:lnTo>
                  <a:lnTo>
                    <a:pt x="1936" y="131"/>
                  </a:lnTo>
                  <a:lnTo>
                    <a:pt x="1939" y="121"/>
                  </a:lnTo>
                  <a:lnTo>
                    <a:pt x="1943" y="112"/>
                  </a:lnTo>
                  <a:lnTo>
                    <a:pt x="1946" y="105"/>
                  </a:lnTo>
                  <a:lnTo>
                    <a:pt x="1952" y="98"/>
                  </a:lnTo>
                  <a:lnTo>
                    <a:pt x="1956" y="92"/>
                  </a:lnTo>
                  <a:lnTo>
                    <a:pt x="1964" y="87"/>
                  </a:lnTo>
                  <a:lnTo>
                    <a:pt x="1972" y="82"/>
                  </a:lnTo>
                  <a:lnTo>
                    <a:pt x="1981" y="79"/>
                  </a:lnTo>
                  <a:lnTo>
                    <a:pt x="1991" y="75"/>
                  </a:lnTo>
                  <a:lnTo>
                    <a:pt x="2001" y="74"/>
                  </a:lnTo>
                  <a:lnTo>
                    <a:pt x="2013" y="72"/>
                  </a:lnTo>
                  <a:lnTo>
                    <a:pt x="2024" y="72"/>
                  </a:lnTo>
                  <a:lnTo>
                    <a:pt x="2037" y="72"/>
                  </a:lnTo>
                  <a:lnTo>
                    <a:pt x="2047" y="74"/>
                  </a:lnTo>
                  <a:lnTo>
                    <a:pt x="2057" y="75"/>
                  </a:lnTo>
                  <a:lnTo>
                    <a:pt x="2066" y="78"/>
                  </a:lnTo>
                  <a:lnTo>
                    <a:pt x="2073" y="81"/>
                  </a:lnTo>
                  <a:lnTo>
                    <a:pt x="2079" y="84"/>
                  </a:lnTo>
                  <a:lnTo>
                    <a:pt x="2085" y="88"/>
                  </a:lnTo>
                  <a:lnTo>
                    <a:pt x="2088" y="92"/>
                  </a:lnTo>
                  <a:lnTo>
                    <a:pt x="2092" y="97"/>
                  </a:lnTo>
                  <a:lnTo>
                    <a:pt x="2095" y="102"/>
                  </a:lnTo>
                  <a:lnTo>
                    <a:pt x="2096" y="108"/>
                  </a:lnTo>
                  <a:lnTo>
                    <a:pt x="2099" y="115"/>
                  </a:lnTo>
                  <a:lnTo>
                    <a:pt x="2099" y="127"/>
                  </a:lnTo>
                  <a:lnTo>
                    <a:pt x="2101" y="146"/>
                  </a:lnTo>
                  <a:lnTo>
                    <a:pt x="2101" y="189"/>
                  </a:lnTo>
                  <a:lnTo>
                    <a:pt x="2101" y="209"/>
                  </a:lnTo>
                  <a:lnTo>
                    <a:pt x="2101" y="226"/>
                  </a:lnTo>
                  <a:lnTo>
                    <a:pt x="2102" y="238"/>
                  </a:lnTo>
                  <a:lnTo>
                    <a:pt x="2102" y="246"/>
                  </a:lnTo>
                  <a:lnTo>
                    <a:pt x="2105" y="258"/>
                  </a:lnTo>
                  <a:lnTo>
                    <a:pt x="2111" y="269"/>
                  </a:lnTo>
                  <a:lnTo>
                    <a:pt x="2076" y="269"/>
                  </a:lnTo>
                  <a:lnTo>
                    <a:pt x="2072" y="259"/>
                  </a:lnTo>
                  <a:lnTo>
                    <a:pt x="2069" y="246"/>
                  </a:lnTo>
                  <a:close/>
                  <a:moveTo>
                    <a:pt x="2067" y="173"/>
                  </a:moveTo>
                  <a:lnTo>
                    <a:pt x="2057" y="176"/>
                  </a:lnTo>
                  <a:lnTo>
                    <a:pt x="2044" y="180"/>
                  </a:lnTo>
                  <a:lnTo>
                    <a:pt x="2030" y="183"/>
                  </a:lnTo>
                  <a:lnTo>
                    <a:pt x="2013" y="184"/>
                  </a:lnTo>
                  <a:lnTo>
                    <a:pt x="1995" y="189"/>
                  </a:lnTo>
                  <a:lnTo>
                    <a:pt x="1984" y="192"/>
                  </a:lnTo>
                  <a:lnTo>
                    <a:pt x="1977" y="196"/>
                  </a:lnTo>
                  <a:lnTo>
                    <a:pt x="1971" y="202"/>
                  </a:lnTo>
                  <a:lnTo>
                    <a:pt x="1968" y="209"/>
                  </a:lnTo>
                  <a:lnTo>
                    <a:pt x="1967" y="218"/>
                  </a:lnTo>
                  <a:lnTo>
                    <a:pt x="1967" y="223"/>
                  </a:lnTo>
                  <a:lnTo>
                    <a:pt x="1969" y="229"/>
                  </a:lnTo>
                  <a:lnTo>
                    <a:pt x="1972" y="235"/>
                  </a:lnTo>
                  <a:lnTo>
                    <a:pt x="1977" y="239"/>
                  </a:lnTo>
                  <a:lnTo>
                    <a:pt x="1982" y="244"/>
                  </a:lnTo>
                  <a:lnTo>
                    <a:pt x="1988" y="246"/>
                  </a:lnTo>
                  <a:lnTo>
                    <a:pt x="1997" y="248"/>
                  </a:lnTo>
                  <a:lnTo>
                    <a:pt x="2005" y="248"/>
                  </a:lnTo>
                  <a:lnTo>
                    <a:pt x="2016" y="248"/>
                  </a:lnTo>
                  <a:lnTo>
                    <a:pt x="2024" y="246"/>
                  </a:lnTo>
                  <a:lnTo>
                    <a:pt x="2031" y="244"/>
                  </a:lnTo>
                  <a:lnTo>
                    <a:pt x="2040" y="241"/>
                  </a:lnTo>
                  <a:lnTo>
                    <a:pt x="2046" y="235"/>
                  </a:lnTo>
                  <a:lnTo>
                    <a:pt x="2053" y="231"/>
                  </a:lnTo>
                  <a:lnTo>
                    <a:pt x="2057" y="225"/>
                  </a:lnTo>
                  <a:lnTo>
                    <a:pt x="2062" y="218"/>
                  </a:lnTo>
                  <a:lnTo>
                    <a:pt x="2063" y="212"/>
                  </a:lnTo>
                  <a:lnTo>
                    <a:pt x="2066" y="203"/>
                  </a:lnTo>
                  <a:lnTo>
                    <a:pt x="2066" y="195"/>
                  </a:lnTo>
                  <a:lnTo>
                    <a:pt x="2066" y="184"/>
                  </a:lnTo>
                  <a:lnTo>
                    <a:pt x="2067" y="173"/>
                  </a:lnTo>
                  <a:close/>
                  <a:moveTo>
                    <a:pt x="2134" y="287"/>
                  </a:moveTo>
                  <a:lnTo>
                    <a:pt x="2165" y="291"/>
                  </a:lnTo>
                  <a:lnTo>
                    <a:pt x="2167" y="297"/>
                  </a:lnTo>
                  <a:lnTo>
                    <a:pt x="2168" y="304"/>
                  </a:lnTo>
                  <a:lnTo>
                    <a:pt x="2173" y="308"/>
                  </a:lnTo>
                  <a:lnTo>
                    <a:pt x="2177" y="313"/>
                  </a:lnTo>
                  <a:lnTo>
                    <a:pt x="2183" y="316"/>
                  </a:lnTo>
                  <a:lnTo>
                    <a:pt x="2191" y="318"/>
                  </a:lnTo>
                  <a:lnTo>
                    <a:pt x="2200" y="321"/>
                  </a:lnTo>
                  <a:lnTo>
                    <a:pt x="2210" y="321"/>
                  </a:lnTo>
                  <a:lnTo>
                    <a:pt x="2220" y="321"/>
                  </a:lnTo>
                  <a:lnTo>
                    <a:pt x="2230" y="318"/>
                  </a:lnTo>
                  <a:lnTo>
                    <a:pt x="2238" y="316"/>
                  </a:lnTo>
                  <a:lnTo>
                    <a:pt x="2245" y="313"/>
                  </a:lnTo>
                  <a:lnTo>
                    <a:pt x="2251" y="307"/>
                  </a:lnTo>
                  <a:lnTo>
                    <a:pt x="2255" y="301"/>
                  </a:lnTo>
                  <a:lnTo>
                    <a:pt x="2259" y="294"/>
                  </a:lnTo>
                  <a:lnTo>
                    <a:pt x="2262" y="287"/>
                  </a:lnTo>
                  <a:lnTo>
                    <a:pt x="2264" y="271"/>
                  </a:lnTo>
                  <a:lnTo>
                    <a:pt x="2265" y="245"/>
                  </a:lnTo>
                  <a:lnTo>
                    <a:pt x="2259" y="251"/>
                  </a:lnTo>
                  <a:lnTo>
                    <a:pt x="2253" y="255"/>
                  </a:lnTo>
                  <a:lnTo>
                    <a:pt x="2246" y="259"/>
                  </a:lnTo>
                  <a:lnTo>
                    <a:pt x="2240" y="264"/>
                  </a:lnTo>
                  <a:lnTo>
                    <a:pt x="2233" y="267"/>
                  </a:lnTo>
                  <a:lnTo>
                    <a:pt x="2226" y="268"/>
                  </a:lnTo>
                  <a:lnTo>
                    <a:pt x="2219" y="269"/>
                  </a:lnTo>
                  <a:lnTo>
                    <a:pt x="2210" y="269"/>
                  </a:lnTo>
                  <a:lnTo>
                    <a:pt x="2202" y="269"/>
                  </a:lnTo>
                  <a:lnTo>
                    <a:pt x="2191" y="268"/>
                  </a:lnTo>
                  <a:lnTo>
                    <a:pt x="2183" y="267"/>
                  </a:lnTo>
                  <a:lnTo>
                    <a:pt x="2176" y="262"/>
                  </a:lnTo>
                  <a:lnTo>
                    <a:pt x="2167" y="259"/>
                  </a:lnTo>
                  <a:lnTo>
                    <a:pt x="2161" y="254"/>
                  </a:lnTo>
                  <a:lnTo>
                    <a:pt x="2154" y="248"/>
                  </a:lnTo>
                  <a:lnTo>
                    <a:pt x="2148" y="241"/>
                  </a:lnTo>
                  <a:lnTo>
                    <a:pt x="2144" y="233"/>
                  </a:lnTo>
                  <a:lnTo>
                    <a:pt x="2140" y="226"/>
                  </a:lnTo>
                  <a:lnTo>
                    <a:pt x="2135" y="218"/>
                  </a:lnTo>
                  <a:lnTo>
                    <a:pt x="2132" y="209"/>
                  </a:lnTo>
                  <a:lnTo>
                    <a:pt x="2129" y="200"/>
                  </a:lnTo>
                  <a:lnTo>
                    <a:pt x="2128" y="192"/>
                  </a:lnTo>
                  <a:lnTo>
                    <a:pt x="2127" y="182"/>
                  </a:lnTo>
                  <a:lnTo>
                    <a:pt x="2127" y="172"/>
                  </a:lnTo>
                  <a:lnTo>
                    <a:pt x="2127" y="159"/>
                  </a:lnTo>
                  <a:lnTo>
                    <a:pt x="2129" y="146"/>
                  </a:lnTo>
                  <a:lnTo>
                    <a:pt x="2132" y="133"/>
                  </a:lnTo>
                  <a:lnTo>
                    <a:pt x="2137" y="121"/>
                  </a:lnTo>
                  <a:lnTo>
                    <a:pt x="2142" y="110"/>
                  </a:lnTo>
                  <a:lnTo>
                    <a:pt x="2150" y="100"/>
                  </a:lnTo>
                  <a:lnTo>
                    <a:pt x="2157" y="92"/>
                  </a:lnTo>
                  <a:lnTo>
                    <a:pt x="2165" y="85"/>
                  </a:lnTo>
                  <a:lnTo>
                    <a:pt x="2176" y="79"/>
                  </a:lnTo>
                  <a:lnTo>
                    <a:pt x="2187" y="75"/>
                  </a:lnTo>
                  <a:lnTo>
                    <a:pt x="2199" y="72"/>
                  </a:lnTo>
                  <a:lnTo>
                    <a:pt x="2210" y="72"/>
                  </a:lnTo>
                  <a:lnTo>
                    <a:pt x="2219" y="72"/>
                  </a:lnTo>
                  <a:lnTo>
                    <a:pt x="2227" y="74"/>
                  </a:lnTo>
                  <a:lnTo>
                    <a:pt x="2235" y="75"/>
                  </a:lnTo>
                  <a:lnTo>
                    <a:pt x="2242" y="79"/>
                  </a:lnTo>
                  <a:lnTo>
                    <a:pt x="2249" y="82"/>
                  </a:lnTo>
                  <a:lnTo>
                    <a:pt x="2255" y="88"/>
                  </a:lnTo>
                  <a:lnTo>
                    <a:pt x="2262" y="94"/>
                  </a:lnTo>
                  <a:lnTo>
                    <a:pt x="2268" y="100"/>
                  </a:lnTo>
                  <a:lnTo>
                    <a:pt x="2268" y="77"/>
                  </a:lnTo>
                  <a:lnTo>
                    <a:pt x="2298" y="77"/>
                  </a:lnTo>
                  <a:lnTo>
                    <a:pt x="2298" y="244"/>
                  </a:lnTo>
                  <a:lnTo>
                    <a:pt x="2297" y="265"/>
                  </a:lnTo>
                  <a:lnTo>
                    <a:pt x="2295" y="282"/>
                  </a:lnTo>
                  <a:lnTo>
                    <a:pt x="2292" y="297"/>
                  </a:lnTo>
                  <a:lnTo>
                    <a:pt x="2288" y="308"/>
                  </a:lnTo>
                  <a:lnTo>
                    <a:pt x="2284" y="317"/>
                  </a:lnTo>
                  <a:lnTo>
                    <a:pt x="2276" y="324"/>
                  </a:lnTo>
                  <a:lnTo>
                    <a:pt x="2268" y="331"/>
                  </a:lnTo>
                  <a:lnTo>
                    <a:pt x="2259" y="337"/>
                  </a:lnTo>
                  <a:lnTo>
                    <a:pt x="2249" y="343"/>
                  </a:lnTo>
                  <a:lnTo>
                    <a:pt x="2238" y="346"/>
                  </a:lnTo>
                  <a:lnTo>
                    <a:pt x="2225" y="347"/>
                  </a:lnTo>
                  <a:lnTo>
                    <a:pt x="2210" y="349"/>
                  </a:lnTo>
                  <a:lnTo>
                    <a:pt x="2193" y="347"/>
                  </a:lnTo>
                  <a:lnTo>
                    <a:pt x="2178" y="344"/>
                  </a:lnTo>
                  <a:lnTo>
                    <a:pt x="2165" y="340"/>
                  </a:lnTo>
                  <a:lnTo>
                    <a:pt x="2154" y="333"/>
                  </a:lnTo>
                  <a:lnTo>
                    <a:pt x="2150" y="328"/>
                  </a:lnTo>
                  <a:lnTo>
                    <a:pt x="2145" y="324"/>
                  </a:lnTo>
                  <a:lnTo>
                    <a:pt x="2141" y="318"/>
                  </a:lnTo>
                  <a:lnTo>
                    <a:pt x="2138" y="314"/>
                  </a:lnTo>
                  <a:lnTo>
                    <a:pt x="2135" y="307"/>
                  </a:lnTo>
                  <a:lnTo>
                    <a:pt x="2134" y="301"/>
                  </a:lnTo>
                  <a:lnTo>
                    <a:pt x="2134" y="294"/>
                  </a:lnTo>
                  <a:lnTo>
                    <a:pt x="2134" y="287"/>
                  </a:lnTo>
                  <a:close/>
                  <a:moveTo>
                    <a:pt x="2160" y="170"/>
                  </a:moveTo>
                  <a:lnTo>
                    <a:pt x="2161" y="187"/>
                  </a:lnTo>
                  <a:lnTo>
                    <a:pt x="2164" y="203"/>
                  </a:lnTo>
                  <a:lnTo>
                    <a:pt x="2168" y="215"/>
                  </a:lnTo>
                  <a:lnTo>
                    <a:pt x="2176" y="225"/>
                  </a:lnTo>
                  <a:lnTo>
                    <a:pt x="2184" y="233"/>
                  </a:lnTo>
                  <a:lnTo>
                    <a:pt x="2193" y="238"/>
                  </a:lnTo>
                  <a:lnTo>
                    <a:pt x="2203" y="242"/>
                  </a:lnTo>
                  <a:lnTo>
                    <a:pt x="2213" y="242"/>
                  </a:lnTo>
                  <a:lnTo>
                    <a:pt x="2225" y="242"/>
                  </a:lnTo>
                  <a:lnTo>
                    <a:pt x="2235" y="238"/>
                  </a:lnTo>
                  <a:lnTo>
                    <a:pt x="2243" y="233"/>
                  </a:lnTo>
                  <a:lnTo>
                    <a:pt x="2252" y="225"/>
                  </a:lnTo>
                  <a:lnTo>
                    <a:pt x="2258" y="215"/>
                  </a:lnTo>
                  <a:lnTo>
                    <a:pt x="2264" y="203"/>
                  </a:lnTo>
                  <a:lnTo>
                    <a:pt x="2266" y="189"/>
                  </a:lnTo>
                  <a:lnTo>
                    <a:pt x="2266" y="170"/>
                  </a:lnTo>
                  <a:lnTo>
                    <a:pt x="2266" y="154"/>
                  </a:lnTo>
                  <a:lnTo>
                    <a:pt x="2264" y="140"/>
                  </a:lnTo>
                  <a:lnTo>
                    <a:pt x="2258" y="127"/>
                  </a:lnTo>
                  <a:lnTo>
                    <a:pt x="2251" y="117"/>
                  </a:lnTo>
                  <a:lnTo>
                    <a:pt x="2243" y="110"/>
                  </a:lnTo>
                  <a:lnTo>
                    <a:pt x="2233" y="104"/>
                  </a:lnTo>
                  <a:lnTo>
                    <a:pt x="2223" y="100"/>
                  </a:lnTo>
                  <a:lnTo>
                    <a:pt x="2213" y="100"/>
                  </a:lnTo>
                  <a:lnTo>
                    <a:pt x="2203" y="100"/>
                  </a:lnTo>
                  <a:lnTo>
                    <a:pt x="2193" y="104"/>
                  </a:lnTo>
                  <a:lnTo>
                    <a:pt x="2184" y="110"/>
                  </a:lnTo>
                  <a:lnTo>
                    <a:pt x="2176" y="117"/>
                  </a:lnTo>
                  <a:lnTo>
                    <a:pt x="2168" y="127"/>
                  </a:lnTo>
                  <a:lnTo>
                    <a:pt x="2164" y="138"/>
                  </a:lnTo>
                  <a:lnTo>
                    <a:pt x="2161" y="153"/>
                  </a:lnTo>
                  <a:lnTo>
                    <a:pt x="2160" y="170"/>
                  </a:lnTo>
                  <a:close/>
                  <a:moveTo>
                    <a:pt x="2324" y="173"/>
                  </a:moveTo>
                  <a:lnTo>
                    <a:pt x="2324" y="160"/>
                  </a:lnTo>
                  <a:lnTo>
                    <a:pt x="2326" y="148"/>
                  </a:lnTo>
                  <a:lnTo>
                    <a:pt x="2328" y="137"/>
                  </a:lnTo>
                  <a:lnTo>
                    <a:pt x="2331" y="127"/>
                  </a:lnTo>
                  <a:lnTo>
                    <a:pt x="2336" y="117"/>
                  </a:lnTo>
                  <a:lnTo>
                    <a:pt x="2341" y="108"/>
                  </a:lnTo>
                  <a:lnTo>
                    <a:pt x="2347" y="100"/>
                  </a:lnTo>
                  <a:lnTo>
                    <a:pt x="2354" y="94"/>
                  </a:lnTo>
                  <a:lnTo>
                    <a:pt x="2360" y="88"/>
                  </a:lnTo>
                  <a:lnTo>
                    <a:pt x="2367" y="84"/>
                  </a:lnTo>
                  <a:lnTo>
                    <a:pt x="2375" y="81"/>
                  </a:lnTo>
                  <a:lnTo>
                    <a:pt x="2382" y="77"/>
                  </a:lnTo>
                  <a:lnTo>
                    <a:pt x="2398" y="74"/>
                  </a:lnTo>
                  <a:lnTo>
                    <a:pt x="2415" y="72"/>
                  </a:lnTo>
                  <a:lnTo>
                    <a:pt x="2425" y="72"/>
                  </a:lnTo>
                  <a:lnTo>
                    <a:pt x="2434" y="74"/>
                  </a:lnTo>
                  <a:lnTo>
                    <a:pt x="2442" y="75"/>
                  </a:lnTo>
                  <a:lnTo>
                    <a:pt x="2451" y="78"/>
                  </a:lnTo>
                  <a:lnTo>
                    <a:pt x="2460" y="82"/>
                  </a:lnTo>
                  <a:lnTo>
                    <a:pt x="2467" y="87"/>
                  </a:lnTo>
                  <a:lnTo>
                    <a:pt x="2474" y="92"/>
                  </a:lnTo>
                  <a:lnTo>
                    <a:pt x="2480" y="98"/>
                  </a:lnTo>
                  <a:lnTo>
                    <a:pt x="2487" y="105"/>
                  </a:lnTo>
                  <a:lnTo>
                    <a:pt x="2491" y="112"/>
                  </a:lnTo>
                  <a:lnTo>
                    <a:pt x="2496" y="120"/>
                  </a:lnTo>
                  <a:lnTo>
                    <a:pt x="2500" y="130"/>
                  </a:lnTo>
                  <a:lnTo>
                    <a:pt x="2503" y="138"/>
                  </a:lnTo>
                  <a:lnTo>
                    <a:pt x="2504" y="148"/>
                  </a:lnTo>
                  <a:lnTo>
                    <a:pt x="2506" y="159"/>
                  </a:lnTo>
                  <a:lnTo>
                    <a:pt x="2506" y="170"/>
                  </a:lnTo>
                  <a:lnTo>
                    <a:pt x="2506" y="187"/>
                  </a:lnTo>
                  <a:lnTo>
                    <a:pt x="2503" y="203"/>
                  </a:lnTo>
                  <a:lnTo>
                    <a:pt x="2500" y="218"/>
                  </a:lnTo>
                  <a:lnTo>
                    <a:pt x="2494" y="229"/>
                  </a:lnTo>
                  <a:lnTo>
                    <a:pt x="2488" y="239"/>
                  </a:lnTo>
                  <a:lnTo>
                    <a:pt x="2481" y="248"/>
                  </a:lnTo>
                  <a:lnTo>
                    <a:pt x="2473" y="255"/>
                  </a:lnTo>
                  <a:lnTo>
                    <a:pt x="2462" y="262"/>
                  </a:lnTo>
                  <a:lnTo>
                    <a:pt x="2451" y="268"/>
                  </a:lnTo>
                  <a:lnTo>
                    <a:pt x="2439" y="271"/>
                  </a:lnTo>
                  <a:lnTo>
                    <a:pt x="2428" y="274"/>
                  </a:lnTo>
                  <a:lnTo>
                    <a:pt x="2415" y="274"/>
                  </a:lnTo>
                  <a:lnTo>
                    <a:pt x="2405" y="274"/>
                  </a:lnTo>
                  <a:lnTo>
                    <a:pt x="2396" y="272"/>
                  </a:lnTo>
                  <a:lnTo>
                    <a:pt x="2386" y="271"/>
                  </a:lnTo>
                  <a:lnTo>
                    <a:pt x="2377" y="268"/>
                  </a:lnTo>
                  <a:lnTo>
                    <a:pt x="2370" y="264"/>
                  </a:lnTo>
                  <a:lnTo>
                    <a:pt x="2363" y="259"/>
                  </a:lnTo>
                  <a:lnTo>
                    <a:pt x="2356" y="254"/>
                  </a:lnTo>
                  <a:lnTo>
                    <a:pt x="2349" y="248"/>
                  </a:lnTo>
                  <a:lnTo>
                    <a:pt x="2343" y="241"/>
                  </a:lnTo>
                  <a:lnTo>
                    <a:pt x="2338" y="233"/>
                  </a:lnTo>
                  <a:lnTo>
                    <a:pt x="2334" y="225"/>
                  </a:lnTo>
                  <a:lnTo>
                    <a:pt x="2330" y="216"/>
                  </a:lnTo>
                  <a:lnTo>
                    <a:pt x="2327" y="206"/>
                  </a:lnTo>
                  <a:lnTo>
                    <a:pt x="2326" y="196"/>
                  </a:lnTo>
                  <a:lnTo>
                    <a:pt x="2324" y="184"/>
                  </a:lnTo>
                  <a:lnTo>
                    <a:pt x="2324" y="173"/>
                  </a:lnTo>
                  <a:close/>
                  <a:moveTo>
                    <a:pt x="2357" y="173"/>
                  </a:moveTo>
                  <a:lnTo>
                    <a:pt x="2359" y="190"/>
                  </a:lnTo>
                  <a:lnTo>
                    <a:pt x="2362" y="206"/>
                  </a:lnTo>
                  <a:lnTo>
                    <a:pt x="2364" y="212"/>
                  </a:lnTo>
                  <a:lnTo>
                    <a:pt x="2367" y="218"/>
                  </a:lnTo>
                  <a:lnTo>
                    <a:pt x="2370" y="223"/>
                  </a:lnTo>
                  <a:lnTo>
                    <a:pt x="2373" y="229"/>
                  </a:lnTo>
                  <a:lnTo>
                    <a:pt x="2383" y="236"/>
                  </a:lnTo>
                  <a:lnTo>
                    <a:pt x="2392" y="242"/>
                  </a:lnTo>
                  <a:lnTo>
                    <a:pt x="2403" y="246"/>
                  </a:lnTo>
                  <a:lnTo>
                    <a:pt x="2415" y="248"/>
                  </a:lnTo>
                  <a:lnTo>
                    <a:pt x="2426" y="246"/>
                  </a:lnTo>
                  <a:lnTo>
                    <a:pt x="2438" y="242"/>
                  </a:lnTo>
                  <a:lnTo>
                    <a:pt x="2447" y="236"/>
                  </a:lnTo>
                  <a:lnTo>
                    <a:pt x="2455" y="229"/>
                  </a:lnTo>
                  <a:lnTo>
                    <a:pt x="2460" y="223"/>
                  </a:lnTo>
                  <a:lnTo>
                    <a:pt x="2462" y="218"/>
                  </a:lnTo>
                  <a:lnTo>
                    <a:pt x="2465" y="212"/>
                  </a:lnTo>
                  <a:lnTo>
                    <a:pt x="2468" y="205"/>
                  </a:lnTo>
                  <a:lnTo>
                    <a:pt x="2471" y="190"/>
                  </a:lnTo>
                  <a:lnTo>
                    <a:pt x="2473" y="172"/>
                  </a:lnTo>
                  <a:lnTo>
                    <a:pt x="2471" y="156"/>
                  </a:lnTo>
                  <a:lnTo>
                    <a:pt x="2468" y="140"/>
                  </a:lnTo>
                  <a:lnTo>
                    <a:pt x="2462" y="128"/>
                  </a:lnTo>
                  <a:lnTo>
                    <a:pt x="2455" y="118"/>
                  </a:lnTo>
                  <a:lnTo>
                    <a:pt x="2447" y="110"/>
                  </a:lnTo>
                  <a:lnTo>
                    <a:pt x="2438" y="104"/>
                  </a:lnTo>
                  <a:lnTo>
                    <a:pt x="2426" y="101"/>
                  </a:lnTo>
                  <a:lnTo>
                    <a:pt x="2415" y="100"/>
                  </a:lnTo>
                  <a:lnTo>
                    <a:pt x="2403" y="101"/>
                  </a:lnTo>
                  <a:lnTo>
                    <a:pt x="2392" y="104"/>
                  </a:lnTo>
                  <a:lnTo>
                    <a:pt x="2383" y="110"/>
                  </a:lnTo>
                  <a:lnTo>
                    <a:pt x="2373" y="117"/>
                  </a:lnTo>
                  <a:lnTo>
                    <a:pt x="2370" y="123"/>
                  </a:lnTo>
                  <a:lnTo>
                    <a:pt x="2367" y="128"/>
                  </a:lnTo>
                  <a:lnTo>
                    <a:pt x="2364" y="134"/>
                  </a:lnTo>
                  <a:lnTo>
                    <a:pt x="2362" y="141"/>
                  </a:lnTo>
                  <a:lnTo>
                    <a:pt x="2359" y="156"/>
                  </a:lnTo>
                  <a:lnTo>
                    <a:pt x="2357" y="173"/>
                  </a:lnTo>
                  <a:close/>
                  <a:moveTo>
                    <a:pt x="2527" y="287"/>
                  </a:moveTo>
                  <a:lnTo>
                    <a:pt x="2559" y="291"/>
                  </a:lnTo>
                  <a:lnTo>
                    <a:pt x="2561" y="297"/>
                  </a:lnTo>
                  <a:lnTo>
                    <a:pt x="2562" y="304"/>
                  </a:lnTo>
                  <a:lnTo>
                    <a:pt x="2566" y="308"/>
                  </a:lnTo>
                  <a:lnTo>
                    <a:pt x="2571" y="313"/>
                  </a:lnTo>
                  <a:lnTo>
                    <a:pt x="2576" y="316"/>
                  </a:lnTo>
                  <a:lnTo>
                    <a:pt x="2585" y="318"/>
                  </a:lnTo>
                  <a:lnTo>
                    <a:pt x="2594" y="321"/>
                  </a:lnTo>
                  <a:lnTo>
                    <a:pt x="2604" y="321"/>
                  </a:lnTo>
                  <a:lnTo>
                    <a:pt x="2614" y="321"/>
                  </a:lnTo>
                  <a:lnTo>
                    <a:pt x="2624" y="318"/>
                  </a:lnTo>
                  <a:lnTo>
                    <a:pt x="2631" y="316"/>
                  </a:lnTo>
                  <a:lnTo>
                    <a:pt x="2638" y="313"/>
                  </a:lnTo>
                  <a:lnTo>
                    <a:pt x="2644" y="307"/>
                  </a:lnTo>
                  <a:lnTo>
                    <a:pt x="2648" y="301"/>
                  </a:lnTo>
                  <a:lnTo>
                    <a:pt x="2653" y="294"/>
                  </a:lnTo>
                  <a:lnTo>
                    <a:pt x="2656" y="287"/>
                  </a:lnTo>
                  <a:lnTo>
                    <a:pt x="2657" y="271"/>
                  </a:lnTo>
                  <a:lnTo>
                    <a:pt x="2659" y="245"/>
                  </a:lnTo>
                  <a:lnTo>
                    <a:pt x="2653" y="251"/>
                  </a:lnTo>
                  <a:lnTo>
                    <a:pt x="2647" y="255"/>
                  </a:lnTo>
                  <a:lnTo>
                    <a:pt x="2640" y="259"/>
                  </a:lnTo>
                  <a:lnTo>
                    <a:pt x="2634" y="264"/>
                  </a:lnTo>
                  <a:lnTo>
                    <a:pt x="2627" y="267"/>
                  </a:lnTo>
                  <a:lnTo>
                    <a:pt x="2620" y="268"/>
                  </a:lnTo>
                  <a:lnTo>
                    <a:pt x="2612" y="269"/>
                  </a:lnTo>
                  <a:lnTo>
                    <a:pt x="2604" y="269"/>
                  </a:lnTo>
                  <a:lnTo>
                    <a:pt x="2595" y="269"/>
                  </a:lnTo>
                  <a:lnTo>
                    <a:pt x="2585" y="268"/>
                  </a:lnTo>
                  <a:lnTo>
                    <a:pt x="2576" y="267"/>
                  </a:lnTo>
                  <a:lnTo>
                    <a:pt x="2569" y="262"/>
                  </a:lnTo>
                  <a:lnTo>
                    <a:pt x="2561" y="259"/>
                  </a:lnTo>
                  <a:lnTo>
                    <a:pt x="2555" y="254"/>
                  </a:lnTo>
                  <a:lnTo>
                    <a:pt x="2548" y="248"/>
                  </a:lnTo>
                  <a:lnTo>
                    <a:pt x="2542" y="241"/>
                  </a:lnTo>
                  <a:lnTo>
                    <a:pt x="2537" y="233"/>
                  </a:lnTo>
                  <a:lnTo>
                    <a:pt x="2533" y="226"/>
                  </a:lnTo>
                  <a:lnTo>
                    <a:pt x="2529" y="218"/>
                  </a:lnTo>
                  <a:lnTo>
                    <a:pt x="2526" y="209"/>
                  </a:lnTo>
                  <a:lnTo>
                    <a:pt x="2523" y="200"/>
                  </a:lnTo>
                  <a:lnTo>
                    <a:pt x="2522" y="192"/>
                  </a:lnTo>
                  <a:lnTo>
                    <a:pt x="2520" y="182"/>
                  </a:lnTo>
                  <a:lnTo>
                    <a:pt x="2520" y="172"/>
                  </a:lnTo>
                  <a:lnTo>
                    <a:pt x="2520" y="159"/>
                  </a:lnTo>
                  <a:lnTo>
                    <a:pt x="2523" y="146"/>
                  </a:lnTo>
                  <a:lnTo>
                    <a:pt x="2526" y="133"/>
                  </a:lnTo>
                  <a:lnTo>
                    <a:pt x="2530" y="121"/>
                  </a:lnTo>
                  <a:lnTo>
                    <a:pt x="2536" y="110"/>
                  </a:lnTo>
                  <a:lnTo>
                    <a:pt x="2543" y="100"/>
                  </a:lnTo>
                  <a:lnTo>
                    <a:pt x="2550" y="92"/>
                  </a:lnTo>
                  <a:lnTo>
                    <a:pt x="2559" y="85"/>
                  </a:lnTo>
                  <a:lnTo>
                    <a:pt x="2569" y="79"/>
                  </a:lnTo>
                  <a:lnTo>
                    <a:pt x="2581" y="75"/>
                  </a:lnTo>
                  <a:lnTo>
                    <a:pt x="2592" y="72"/>
                  </a:lnTo>
                  <a:lnTo>
                    <a:pt x="2604" y="72"/>
                  </a:lnTo>
                  <a:lnTo>
                    <a:pt x="2612" y="72"/>
                  </a:lnTo>
                  <a:lnTo>
                    <a:pt x="2621" y="74"/>
                  </a:lnTo>
                  <a:lnTo>
                    <a:pt x="2628" y="75"/>
                  </a:lnTo>
                  <a:lnTo>
                    <a:pt x="2635" y="79"/>
                  </a:lnTo>
                  <a:lnTo>
                    <a:pt x="2643" y="82"/>
                  </a:lnTo>
                  <a:lnTo>
                    <a:pt x="2648" y="88"/>
                  </a:lnTo>
                  <a:lnTo>
                    <a:pt x="2656" y="94"/>
                  </a:lnTo>
                  <a:lnTo>
                    <a:pt x="2661" y="100"/>
                  </a:lnTo>
                  <a:lnTo>
                    <a:pt x="2661" y="77"/>
                  </a:lnTo>
                  <a:lnTo>
                    <a:pt x="2692" y="77"/>
                  </a:lnTo>
                  <a:lnTo>
                    <a:pt x="2692" y="244"/>
                  </a:lnTo>
                  <a:lnTo>
                    <a:pt x="2690" y="265"/>
                  </a:lnTo>
                  <a:lnTo>
                    <a:pt x="2689" y="282"/>
                  </a:lnTo>
                  <a:lnTo>
                    <a:pt x="2686" y="297"/>
                  </a:lnTo>
                  <a:lnTo>
                    <a:pt x="2682" y="308"/>
                  </a:lnTo>
                  <a:lnTo>
                    <a:pt x="2677" y="317"/>
                  </a:lnTo>
                  <a:lnTo>
                    <a:pt x="2670" y="324"/>
                  </a:lnTo>
                  <a:lnTo>
                    <a:pt x="2661" y="331"/>
                  </a:lnTo>
                  <a:lnTo>
                    <a:pt x="2653" y="337"/>
                  </a:lnTo>
                  <a:lnTo>
                    <a:pt x="2643" y="343"/>
                  </a:lnTo>
                  <a:lnTo>
                    <a:pt x="2631" y="346"/>
                  </a:lnTo>
                  <a:lnTo>
                    <a:pt x="2618" y="347"/>
                  </a:lnTo>
                  <a:lnTo>
                    <a:pt x="2604" y="349"/>
                  </a:lnTo>
                  <a:lnTo>
                    <a:pt x="2586" y="347"/>
                  </a:lnTo>
                  <a:lnTo>
                    <a:pt x="2572" y="344"/>
                  </a:lnTo>
                  <a:lnTo>
                    <a:pt x="2559" y="340"/>
                  </a:lnTo>
                  <a:lnTo>
                    <a:pt x="2548" y="333"/>
                  </a:lnTo>
                  <a:lnTo>
                    <a:pt x="2543" y="328"/>
                  </a:lnTo>
                  <a:lnTo>
                    <a:pt x="2539" y="324"/>
                  </a:lnTo>
                  <a:lnTo>
                    <a:pt x="2535" y="318"/>
                  </a:lnTo>
                  <a:lnTo>
                    <a:pt x="2532" y="314"/>
                  </a:lnTo>
                  <a:lnTo>
                    <a:pt x="2529" y="307"/>
                  </a:lnTo>
                  <a:lnTo>
                    <a:pt x="2527" y="301"/>
                  </a:lnTo>
                  <a:lnTo>
                    <a:pt x="2527" y="294"/>
                  </a:lnTo>
                  <a:lnTo>
                    <a:pt x="2527" y="287"/>
                  </a:lnTo>
                  <a:close/>
                  <a:moveTo>
                    <a:pt x="2553" y="170"/>
                  </a:moveTo>
                  <a:lnTo>
                    <a:pt x="2555" y="187"/>
                  </a:lnTo>
                  <a:lnTo>
                    <a:pt x="2558" y="203"/>
                  </a:lnTo>
                  <a:lnTo>
                    <a:pt x="2562" y="215"/>
                  </a:lnTo>
                  <a:lnTo>
                    <a:pt x="2569" y="225"/>
                  </a:lnTo>
                  <a:lnTo>
                    <a:pt x="2578" y="233"/>
                  </a:lnTo>
                  <a:lnTo>
                    <a:pt x="2586" y="238"/>
                  </a:lnTo>
                  <a:lnTo>
                    <a:pt x="2597" y="242"/>
                  </a:lnTo>
                  <a:lnTo>
                    <a:pt x="2607" y="242"/>
                  </a:lnTo>
                  <a:lnTo>
                    <a:pt x="2618" y="242"/>
                  </a:lnTo>
                  <a:lnTo>
                    <a:pt x="2628" y="238"/>
                  </a:lnTo>
                  <a:lnTo>
                    <a:pt x="2637" y="233"/>
                  </a:lnTo>
                  <a:lnTo>
                    <a:pt x="2646" y="225"/>
                  </a:lnTo>
                  <a:lnTo>
                    <a:pt x="2651" y="215"/>
                  </a:lnTo>
                  <a:lnTo>
                    <a:pt x="2657" y="203"/>
                  </a:lnTo>
                  <a:lnTo>
                    <a:pt x="2660" y="189"/>
                  </a:lnTo>
                  <a:lnTo>
                    <a:pt x="2660" y="170"/>
                  </a:lnTo>
                  <a:lnTo>
                    <a:pt x="2660" y="154"/>
                  </a:lnTo>
                  <a:lnTo>
                    <a:pt x="2657" y="140"/>
                  </a:lnTo>
                  <a:lnTo>
                    <a:pt x="2651" y="127"/>
                  </a:lnTo>
                  <a:lnTo>
                    <a:pt x="2644" y="117"/>
                  </a:lnTo>
                  <a:lnTo>
                    <a:pt x="2637" y="110"/>
                  </a:lnTo>
                  <a:lnTo>
                    <a:pt x="2627" y="104"/>
                  </a:lnTo>
                  <a:lnTo>
                    <a:pt x="2617" y="100"/>
                  </a:lnTo>
                  <a:lnTo>
                    <a:pt x="2607" y="100"/>
                  </a:lnTo>
                  <a:lnTo>
                    <a:pt x="2597" y="100"/>
                  </a:lnTo>
                  <a:lnTo>
                    <a:pt x="2586" y="104"/>
                  </a:lnTo>
                  <a:lnTo>
                    <a:pt x="2578" y="110"/>
                  </a:lnTo>
                  <a:lnTo>
                    <a:pt x="2569" y="117"/>
                  </a:lnTo>
                  <a:lnTo>
                    <a:pt x="2562" y="127"/>
                  </a:lnTo>
                  <a:lnTo>
                    <a:pt x="2558" y="138"/>
                  </a:lnTo>
                  <a:lnTo>
                    <a:pt x="2555" y="153"/>
                  </a:lnTo>
                  <a:lnTo>
                    <a:pt x="2553" y="170"/>
                  </a:lnTo>
                  <a:close/>
                  <a:moveTo>
                    <a:pt x="2729" y="39"/>
                  </a:moveTo>
                  <a:lnTo>
                    <a:pt x="2729" y="2"/>
                  </a:lnTo>
                  <a:lnTo>
                    <a:pt x="2762" y="2"/>
                  </a:lnTo>
                  <a:lnTo>
                    <a:pt x="2762" y="39"/>
                  </a:lnTo>
                  <a:lnTo>
                    <a:pt x="2729" y="39"/>
                  </a:lnTo>
                  <a:close/>
                  <a:moveTo>
                    <a:pt x="2729" y="269"/>
                  </a:moveTo>
                  <a:lnTo>
                    <a:pt x="2729" y="77"/>
                  </a:lnTo>
                  <a:lnTo>
                    <a:pt x="2762" y="77"/>
                  </a:lnTo>
                  <a:lnTo>
                    <a:pt x="2762" y="269"/>
                  </a:lnTo>
                  <a:lnTo>
                    <a:pt x="2729" y="269"/>
                  </a:lnTo>
                  <a:close/>
                  <a:moveTo>
                    <a:pt x="2928" y="199"/>
                  </a:moveTo>
                  <a:lnTo>
                    <a:pt x="2961" y="203"/>
                  </a:lnTo>
                  <a:lnTo>
                    <a:pt x="2957" y="219"/>
                  </a:lnTo>
                  <a:lnTo>
                    <a:pt x="2951" y="233"/>
                  </a:lnTo>
                  <a:lnTo>
                    <a:pt x="2944" y="245"/>
                  </a:lnTo>
                  <a:lnTo>
                    <a:pt x="2934" y="255"/>
                  </a:lnTo>
                  <a:lnTo>
                    <a:pt x="2922" y="264"/>
                  </a:lnTo>
                  <a:lnTo>
                    <a:pt x="2909" y="269"/>
                  </a:lnTo>
                  <a:lnTo>
                    <a:pt x="2895" y="272"/>
                  </a:lnTo>
                  <a:lnTo>
                    <a:pt x="2881" y="274"/>
                  </a:lnTo>
                  <a:lnTo>
                    <a:pt x="2870" y="274"/>
                  </a:lnTo>
                  <a:lnTo>
                    <a:pt x="2860" y="272"/>
                  </a:lnTo>
                  <a:lnTo>
                    <a:pt x="2852" y="271"/>
                  </a:lnTo>
                  <a:lnTo>
                    <a:pt x="2845" y="268"/>
                  </a:lnTo>
                  <a:lnTo>
                    <a:pt x="2836" y="264"/>
                  </a:lnTo>
                  <a:lnTo>
                    <a:pt x="2829" y="259"/>
                  </a:lnTo>
                  <a:lnTo>
                    <a:pt x="2823" y="254"/>
                  </a:lnTo>
                  <a:lnTo>
                    <a:pt x="2816" y="248"/>
                  </a:lnTo>
                  <a:lnTo>
                    <a:pt x="2810" y="241"/>
                  </a:lnTo>
                  <a:lnTo>
                    <a:pt x="2806" y="233"/>
                  </a:lnTo>
                  <a:lnTo>
                    <a:pt x="2801" y="225"/>
                  </a:lnTo>
                  <a:lnTo>
                    <a:pt x="2798" y="216"/>
                  </a:lnTo>
                  <a:lnTo>
                    <a:pt x="2796" y="208"/>
                  </a:lnTo>
                  <a:lnTo>
                    <a:pt x="2793" y="196"/>
                  </a:lnTo>
                  <a:lnTo>
                    <a:pt x="2793" y="186"/>
                  </a:lnTo>
                  <a:lnTo>
                    <a:pt x="2791" y="174"/>
                  </a:lnTo>
                  <a:lnTo>
                    <a:pt x="2793" y="159"/>
                  </a:lnTo>
                  <a:lnTo>
                    <a:pt x="2794" y="144"/>
                  </a:lnTo>
                  <a:lnTo>
                    <a:pt x="2797" y="131"/>
                  </a:lnTo>
                  <a:lnTo>
                    <a:pt x="2803" y="118"/>
                  </a:lnTo>
                  <a:lnTo>
                    <a:pt x="2808" y="108"/>
                  </a:lnTo>
                  <a:lnTo>
                    <a:pt x="2816" y="98"/>
                  </a:lnTo>
                  <a:lnTo>
                    <a:pt x="2824" y="91"/>
                  </a:lnTo>
                  <a:lnTo>
                    <a:pt x="2834" y="84"/>
                  </a:lnTo>
                  <a:lnTo>
                    <a:pt x="2845" y="78"/>
                  </a:lnTo>
                  <a:lnTo>
                    <a:pt x="2856" y="75"/>
                  </a:lnTo>
                  <a:lnTo>
                    <a:pt x="2868" y="72"/>
                  </a:lnTo>
                  <a:lnTo>
                    <a:pt x="2881" y="72"/>
                  </a:lnTo>
                  <a:lnTo>
                    <a:pt x="2895" y="72"/>
                  </a:lnTo>
                  <a:lnTo>
                    <a:pt x="2909" y="77"/>
                  </a:lnTo>
                  <a:lnTo>
                    <a:pt x="2921" y="81"/>
                  </a:lnTo>
                  <a:lnTo>
                    <a:pt x="2932" y="88"/>
                  </a:lnTo>
                  <a:lnTo>
                    <a:pt x="2941" y="97"/>
                  </a:lnTo>
                  <a:lnTo>
                    <a:pt x="2948" y="107"/>
                  </a:lnTo>
                  <a:lnTo>
                    <a:pt x="2954" y="120"/>
                  </a:lnTo>
                  <a:lnTo>
                    <a:pt x="2957" y="133"/>
                  </a:lnTo>
                  <a:lnTo>
                    <a:pt x="2925" y="138"/>
                  </a:lnTo>
                  <a:lnTo>
                    <a:pt x="2922" y="128"/>
                  </a:lnTo>
                  <a:lnTo>
                    <a:pt x="2919" y="121"/>
                  </a:lnTo>
                  <a:lnTo>
                    <a:pt x="2915" y="114"/>
                  </a:lnTo>
                  <a:lnTo>
                    <a:pt x="2909" y="108"/>
                  </a:lnTo>
                  <a:lnTo>
                    <a:pt x="2904" y="104"/>
                  </a:lnTo>
                  <a:lnTo>
                    <a:pt x="2896" y="101"/>
                  </a:lnTo>
                  <a:lnTo>
                    <a:pt x="2889" y="100"/>
                  </a:lnTo>
                  <a:lnTo>
                    <a:pt x="2882" y="98"/>
                  </a:lnTo>
                  <a:lnTo>
                    <a:pt x="2869" y="100"/>
                  </a:lnTo>
                  <a:lnTo>
                    <a:pt x="2859" y="104"/>
                  </a:lnTo>
                  <a:lnTo>
                    <a:pt x="2849" y="108"/>
                  </a:lnTo>
                  <a:lnTo>
                    <a:pt x="2842" y="117"/>
                  </a:lnTo>
                  <a:lnTo>
                    <a:pt x="2837" y="121"/>
                  </a:lnTo>
                  <a:lnTo>
                    <a:pt x="2834" y="127"/>
                  </a:lnTo>
                  <a:lnTo>
                    <a:pt x="2832" y="133"/>
                  </a:lnTo>
                  <a:lnTo>
                    <a:pt x="2829" y="140"/>
                  </a:lnTo>
                  <a:lnTo>
                    <a:pt x="2826" y="154"/>
                  </a:lnTo>
                  <a:lnTo>
                    <a:pt x="2826" y="173"/>
                  </a:lnTo>
                  <a:lnTo>
                    <a:pt x="2826" y="192"/>
                  </a:lnTo>
                  <a:lnTo>
                    <a:pt x="2829" y="206"/>
                  </a:lnTo>
                  <a:lnTo>
                    <a:pt x="2834" y="219"/>
                  </a:lnTo>
                  <a:lnTo>
                    <a:pt x="2840" y="229"/>
                  </a:lnTo>
                  <a:lnTo>
                    <a:pt x="2849" y="238"/>
                  </a:lnTo>
                  <a:lnTo>
                    <a:pt x="2857" y="242"/>
                  </a:lnTo>
                  <a:lnTo>
                    <a:pt x="2868" y="246"/>
                  </a:lnTo>
                  <a:lnTo>
                    <a:pt x="2879" y="248"/>
                  </a:lnTo>
                  <a:lnTo>
                    <a:pt x="2889" y="246"/>
                  </a:lnTo>
                  <a:lnTo>
                    <a:pt x="2898" y="245"/>
                  </a:lnTo>
                  <a:lnTo>
                    <a:pt x="2905" y="241"/>
                  </a:lnTo>
                  <a:lnTo>
                    <a:pt x="2912" y="235"/>
                  </a:lnTo>
                  <a:lnTo>
                    <a:pt x="2918" y="229"/>
                  </a:lnTo>
                  <a:lnTo>
                    <a:pt x="2922" y="220"/>
                  </a:lnTo>
                  <a:lnTo>
                    <a:pt x="2927" y="210"/>
                  </a:lnTo>
                  <a:lnTo>
                    <a:pt x="2928" y="199"/>
                  </a:lnTo>
                  <a:close/>
                  <a:moveTo>
                    <a:pt x="2977" y="269"/>
                  </a:moveTo>
                  <a:lnTo>
                    <a:pt x="2977" y="2"/>
                  </a:lnTo>
                  <a:lnTo>
                    <a:pt x="3010" y="2"/>
                  </a:lnTo>
                  <a:lnTo>
                    <a:pt x="3010" y="154"/>
                  </a:lnTo>
                  <a:lnTo>
                    <a:pt x="3088" y="77"/>
                  </a:lnTo>
                  <a:lnTo>
                    <a:pt x="3131" y="77"/>
                  </a:lnTo>
                  <a:lnTo>
                    <a:pt x="3056" y="148"/>
                  </a:lnTo>
                  <a:lnTo>
                    <a:pt x="3139" y="269"/>
                  </a:lnTo>
                  <a:lnTo>
                    <a:pt x="3098" y="269"/>
                  </a:lnTo>
                  <a:lnTo>
                    <a:pt x="3033" y="172"/>
                  </a:lnTo>
                  <a:lnTo>
                    <a:pt x="3010" y="193"/>
                  </a:lnTo>
                  <a:lnTo>
                    <a:pt x="3010" y="269"/>
                  </a:lnTo>
                  <a:lnTo>
                    <a:pt x="2977" y="269"/>
                  </a:lnTo>
                  <a:close/>
                  <a:moveTo>
                    <a:pt x="3152" y="344"/>
                  </a:moveTo>
                  <a:lnTo>
                    <a:pt x="3147" y="314"/>
                  </a:lnTo>
                  <a:lnTo>
                    <a:pt x="3157" y="317"/>
                  </a:lnTo>
                  <a:lnTo>
                    <a:pt x="3166" y="317"/>
                  </a:lnTo>
                  <a:lnTo>
                    <a:pt x="3176" y="316"/>
                  </a:lnTo>
                  <a:lnTo>
                    <a:pt x="3185" y="314"/>
                  </a:lnTo>
                  <a:lnTo>
                    <a:pt x="3191" y="310"/>
                  </a:lnTo>
                  <a:lnTo>
                    <a:pt x="3195" y="303"/>
                  </a:lnTo>
                  <a:lnTo>
                    <a:pt x="3199" y="294"/>
                  </a:lnTo>
                  <a:lnTo>
                    <a:pt x="3205" y="278"/>
                  </a:lnTo>
                  <a:lnTo>
                    <a:pt x="3206" y="275"/>
                  </a:lnTo>
                  <a:lnTo>
                    <a:pt x="3208" y="271"/>
                  </a:lnTo>
                  <a:lnTo>
                    <a:pt x="3134" y="77"/>
                  </a:lnTo>
                  <a:lnTo>
                    <a:pt x="3169" y="77"/>
                  </a:lnTo>
                  <a:lnTo>
                    <a:pt x="3211" y="187"/>
                  </a:lnTo>
                  <a:lnTo>
                    <a:pt x="3214" y="199"/>
                  </a:lnTo>
                  <a:lnTo>
                    <a:pt x="3218" y="210"/>
                  </a:lnTo>
                  <a:lnTo>
                    <a:pt x="3221" y="220"/>
                  </a:lnTo>
                  <a:lnTo>
                    <a:pt x="3224" y="233"/>
                  </a:lnTo>
                  <a:lnTo>
                    <a:pt x="3227" y="222"/>
                  </a:lnTo>
                  <a:lnTo>
                    <a:pt x="3231" y="210"/>
                  </a:lnTo>
                  <a:lnTo>
                    <a:pt x="3234" y="200"/>
                  </a:lnTo>
                  <a:lnTo>
                    <a:pt x="3238" y="189"/>
                  </a:lnTo>
                  <a:lnTo>
                    <a:pt x="3278" y="77"/>
                  </a:lnTo>
                  <a:lnTo>
                    <a:pt x="3312" y="77"/>
                  </a:lnTo>
                  <a:lnTo>
                    <a:pt x="3238" y="274"/>
                  </a:lnTo>
                  <a:lnTo>
                    <a:pt x="3232" y="288"/>
                  </a:lnTo>
                  <a:lnTo>
                    <a:pt x="3228" y="300"/>
                  </a:lnTo>
                  <a:lnTo>
                    <a:pt x="3224" y="310"/>
                  </a:lnTo>
                  <a:lnTo>
                    <a:pt x="3219" y="317"/>
                  </a:lnTo>
                  <a:lnTo>
                    <a:pt x="3215" y="324"/>
                  </a:lnTo>
                  <a:lnTo>
                    <a:pt x="3211" y="331"/>
                  </a:lnTo>
                  <a:lnTo>
                    <a:pt x="3205" y="337"/>
                  </a:lnTo>
                  <a:lnTo>
                    <a:pt x="3201" y="341"/>
                  </a:lnTo>
                  <a:lnTo>
                    <a:pt x="3193" y="344"/>
                  </a:lnTo>
                  <a:lnTo>
                    <a:pt x="3188" y="347"/>
                  </a:lnTo>
                  <a:lnTo>
                    <a:pt x="3180" y="349"/>
                  </a:lnTo>
                  <a:lnTo>
                    <a:pt x="3173" y="349"/>
                  </a:lnTo>
                  <a:lnTo>
                    <a:pt x="3163" y="347"/>
                  </a:lnTo>
                  <a:lnTo>
                    <a:pt x="3152" y="344"/>
                  </a:lnTo>
                  <a:close/>
                  <a:moveTo>
                    <a:pt x="3203" y="52"/>
                  </a:moveTo>
                  <a:lnTo>
                    <a:pt x="3227" y="0"/>
                  </a:lnTo>
                  <a:lnTo>
                    <a:pt x="3271" y="0"/>
                  </a:lnTo>
                  <a:lnTo>
                    <a:pt x="3231" y="52"/>
                  </a:lnTo>
                  <a:lnTo>
                    <a:pt x="3203" y="52"/>
                  </a:lnTo>
                  <a:close/>
                  <a:moveTo>
                    <a:pt x="3424" y="39"/>
                  </a:moveTo>
                  <a:lnTo>
                    <a:pt x="3424" y="2"/>
                  </a:lnTo>
                  <a:lnTo>
                    <a:pt x="3456" y="2"/>
                  </a:lnTo>
                  <a:lnTo>
                    <a:pt x="3456" y="39"/>
                  </a:lnTo>
                  <a:lnTo>
                    <a:pt x="3424" y="39"/>
                  </a:lnTo>
                  <a:close/>
                  <a:moveTo>
                    <a:pt x="3424" y="269"/>
                  </a:moveTo>
                  <a:lnTo>
                    <a:pt x="3424" y="77"/>
                  </a:lnTo>
                  <a:lnTo>
                    <a:pt x="3456" y="77"/>
                  </a:lnTo>
                  <a:lnTo>
                    <a:pt x="3456" y="269"/>
                  </a:lnTo>
                  <a:lnTo>
                    <a:pt x="3424" y="269"/>
                  </a:lnTo>
                  <a:close/>
                  <a:moveTo>
                    <a:pt x="3495" y="269"/>
                  </a:moveTo>
                  <a:lnTo>
                    <a:pt x="3495" y="77"/>
                  </a:lnTo>
                  <a:lnTo>
                    <a:pt x="3525" y="77"/>
                  </a:lnTo>
                  <a:lnTo>
                    <a:pt x="3525" y="104"/>
                  </a:lnTo>
                  <a:lnTo>
                    <a:pt x="3531" y="97"/>
                  </a:lnTo>
                  <a:lnTo>
                    <a:pt x="3537" y="89"/>
                  </a:lnTo>
                  <a:lnTo>
                    <a:pt x="3544" y="84"/>
                  </a:lnTo>
                  <a:lnTo>
                    <a:pt x="3551" y="79"/>
                  </a:lnTo>
                  <a:lnTo>
                    <a:pt x="3558" y="77"/>
                  </a:lnTo>
                  <a:lnTo>
                    <a:pt x="3567" y="74"/>
                  </a:lnTo>
                  <a:lnTo>
                    <a:pt x="3577" y="72"/>
                  </a:lnTo>
                  <a:lnTo>
                    <a:pt x="3587" y="72"/>
                  </a:lnTo>
                  <a:lnTo>
                    <a:pt x="3596" y="72"/>
                  </a:lnTo>
                  <a:lnTo>
                    <a:pt x="3603" y="74"/>
                  </a:lnTo>
                  <a:lnTo>
                    <a:pt x="3611" y="75"/>
                  </a:lnTo>
                  <a:lnTo>
                    <a:pt x="3619" y="78"/>
                  </a:lnTo>
                  <a:lnTo>
                    <a:pt x="3626" y="81"/>
                  </a:lnTo>
                  <a:lnTo>
                    <a:pt x="3632" y="85"/>
                  </a:lnTo>
                  <a:lnTo>
                    <a:pt x="3636" y="89"/>
                  </a:lnTo>
                  <a:lnTo>
                    <a:pt x="3640" y="95"/>
                  </a:lnTo>
                  <a:lnTo>
                    <a:pt x="3648" y="105"/>
                  </a:lnTo>
                  <a:lnTo>
                    <a:pt x="3650" y="118"/>
                  </a:lnTo>
                  <a:lnTo>
                    <a:pt x="3652" y="131"/>
                  </a:lnTo>
                  <a:lnTo>
                    <a:pt x="3653" y="151"/>
                  </a:lnTo>
                  <a:lnTo>
                    <a:pt x="3653" y="269"/>
                  </a:lnTo>
                  <a:lnTo>
                    <a:pt x="3620" y="269"/>
                  </a:lnTo>
                  <a:lnTo>
                    <a:pt x="3620" y="153"/>
                  </a:lnTo>
                  <a:lnTo>
                    <a:pt x="3619" y="134"/>
                  </a:lnTo>
                  <a:lnTo>
                    <a:pt x="3616" y="123"/>
                  </a:lnTo>
                  <a:lnTo>
                    <a:pt x="3614" y="117"/>
                  </a:lnTo>
                  <a:lnTo>
                    <a:pt x="3610" y="112"/>
                  </a:lnTo>
                  <a:lnTo>
                    <a:pt x="3607" y="110"/>
                  </a:lnTo>
                  <a:lnTo>
                    <a:pt x="3603" y="107"/>
                  </a:lnTo>
                  <a:lnTo>
                    <a:pt x="3597" y="104"/>
                  </a:lnTo>
                  <a:lnTo>
                    <a:pt x="3591" y="102"/>
                  </a:lnTo>
                  <a:lnTo>
                    <a:pt x="3586" y="101"/>
                  </a:lnTo>
                  <a:lnTo>
                    <a:pt x="3580" y="100"/>
                  </a:lnTo>
                  <a:lnTo>
                    <a:pt x="3570" y="101"/>
                  </a:lnTo>
                  <a:lnTo>
                    <a:pt x="3560" y="104"/>
                  </a:lnTo>
                  <a:lnTo>
                    <a:pt x="3551" y="108"/>
                  </a:lnTo>
                  <a:lnTo>
                    <a:pt x="3544" y="114"/>
                  </a:lnTo>
                  <a:lnTo>
                    <a:pt x="3539" y="117"/>
                  </a:lnTo>
                  <a:lnTo>
                    <a:pt x="3537" y="121"/>
                  </a:lnTo>
                  <a:lnTo>
                    <a:pt x="3534" y="127"/>
                  </a:lnTo>
                  <a:lnTo>
                    <a:pt x="3532" y="133"/>
                  </a:lnTo>
                  <a:lnTo>
                    <a:pt x="3529" y="147"/>
                  </a:lnTo>
                  <a:lnTo>
                    <a:pt x="3528" y="164"/>
                  </a:lnTo>
                  <a:lnTo>
                    <a:pt x="3528" y="269"/>
                  </a:lnTo>
                  <a:lnTo>
                    <a:pt x="3495" y="269"/>
                  </a:lnTo>
                  <a:close/>
                  <a:moveTo>
                    <a:pt x="3679" y="212"/>
                  </a:moveTo>
                  <a:lnTo>
                    <a:pt x="3711" y="208"/>
                  </a:lnTo>
                  <a:lnTo>
                    <a:pt x="3714" y="216"/>
                  </a:lnTo>
                  <a:lnTo>
                    <a:pt x="3717" y="223"/>
                  </a:lnTo>
                  <a:lnTo>
                    <a:pt x="3721" y="231"/>
                  </a:lnTo>
                  <a:lnTo>
                    <a:pt x="3727" y="236"/>
                  </a:lnTo>
                  <a:lnTo>
                    <a:pt x="3734" y="241"/>
                  </a:lnTo>
                  <a:lnTo>
                    <a:pt x="3741" y="245"/>
                  </a:lnTo>
                  <a:lnTo>
                    <a:pt x="3751" y="246"/>
                  </a:lnTo>
                  <a:lnTo>
                    <a:pt x="3761" y="248"/>
                  </a:lnTo>
                  <a:lnTo>
                    <a:pt x="3773" y="246"/>
                  </a:lnTo>
                  <a:lnTo>
                    <a:pt x="3782" y="245"/>
                  </a:lnTo>
                  <a:lnTo>
                    <a:pt x="3789" y="242"/>
                  </a:lnTo>
                  <a:lnTo>
                    <a:pt x="3796" y="238"/>
                  </a:lnTo>
                  <a:lnTo>
                    <a:pt x="3800" y="233"/>
                  </a:lnTo>
                  <a:lnTo>
                    <a:pt x="3803" y="228"/>
                  </a:lnTo>
                  <a:lnTo>
                    <a:pt x="3806" y="222"/>
                  </a:lnTo>
                  <a:lnTo>
                    <a:pt x="3806" y="216"/>
                  </a:lnTo>
                  <a:lnTo>
                    <a:pt x="3806" y="210"/>
                  </a:lnTo>
                  <a:lnTo>
                    <a:pt x="3805" y="206"/>
                  </a:lnTo>
                  <a:lnTo>
                    <a:pt x="3800" y="202"/>
                  </a:lnTo>
                  <a:lnTo>
                    <a:pt x="3796" y="199"/>
                  </a:lnTo>
                  <a:lnTo>
                    <a:pt x="3784" y="195"/>
                  </a:lnTo>
                  <a:lnTo>
                    <a:pt x="3763" y="187"/>
                  </a:lnTo>
                  <a:lnTo>
                    <a:pt x="3746" y="183"/>
                  </a:lnTo>
                  <a:lnTo>
                    <a:pt x="3733" y="179"/>
                  </a:lnTo>
                  <a:lnTo>
                    <a:pt x="3721" y="176"/>
                  </a:lnTo>
                  <a:lnTo>
                    <a:pt x="3712" y="172"/>
                  </a:lnTo>
                  <a:lnTo>
                    <a:pt x="3707" y="169"/>
                  </a:lnTo>
                  <a:lnTo>
                    <a:pt x="3701" y="164"/>
                  </a:lnTo>
                  <a:lnTo>
                    <a:pt x="3695" y="159"/>
                  </a:lnTo>
                  <a:lnTo>
                    <a:pt x="3692" y="154"/>
                  </a:lnTo>
                  <a:lnTo>
                    <a:pt x="3688" y="147"/>
                  </a:lnTo>
                  <a:lnTo>
                    <a:pt x="3686" y="141"/>
                  </a:lnTo>
                  <a:lnTo>
                    <a:pt x="3685" y="134"/>
                  </a:lnTo>
                  <a:lnTo>
                    <a:pt x="3685" y="127"/>
                  </a:lnTo>
                  <a:lnTo>
                    <a:pt x="3685" y="121"/>
                  </a:lnTo>
                  <a:lnTo>
                    <a:pt x="3686" y="115"/>
                  </a:lnTo>
                  <a:lnTo>
                    <a:pt x="3688" y="110"/>
                  </a:lnTo>
                  <a:lnTo>
                    <a:pt x="3691" y="104"/>
                  </a:lnTo>
                  <a:lnTo>
                    <a:pt x="3698" y="94"/>
                  </a:lnTo>
                  <a:lnTo>
                    <a:pt x="3707" y="85"/>
                  </a:lnTo>
                  <a:lnTo>
                    <a:pt x="3715" y="81"/>
                  </a:lnTo>
                  <a:lnTo>
                    <a:pt x="3727" y="75"/>
                  </a:lnTo>
                  <a:lnTo>
                    <a:pt x="3741" y="72"/>
                  </a:lnTo>
                  <a:lnTo>
                    <a:pt x="3756" y="72"/>
                  </a:lnTo>
                  <a:lnTo>
                    <a:pt x="3767" y="72"/>
                  </a:lnTo>
                  <a:lnTo>
                    <a:pt x="3777" y="74"/>
                  </a:lnTo>
                  <a:lnTo>
                    <a:pt x="3787" y="75"/>
                  </a:lnTo>
                  <a:lnTo>
                    <a:pt x="3796" y="78"/>
                  </a:lnTo>
                  <a:lnTo>
                    <a:pt x="3805" y="82"/>
                  </a:lnTo>
                  <a:lnTo>
                    <a:pt x="3810" y="87"/>
                  </a:lnTo>
                  <a:lnTo>
                    <a:pt x="3816" y="91"/>
                  </a:lnTo>
                  <a:lnTo>
                    <a:pt x="3822" y="97"/>
                  </a:lnTo>
                  <a:lnTo>
                    <a:pt x="3825" y="102"/>
                  </a:lnTo>
                  <a:lnTo>
                    <a:pt x="3828" y="110"/>
                  </a:lnTo>
                  <a:lnTo>
                    <a:pt x="3831" y="117"/>
                  </a:lnTo>
                  <a:lnTo>
                    <a:pt x="3832" y="127"/>
                  </a:lnTo>
                  <a:lnTo>
                    <a:pt x="3800" y="131"/>
                  </a:lnTo>
                  <a:lnTo>
                    <a:pt x="3799" y="124"/>
                  </a:lnTo>
                  <a:lnTo>
                    <a:pt x="3796" y="117"/>
                  </a:lnTo>
                  <a:lnTo>
                    <a:pt x="3793" y="112"/>
                  </a:lnTo>
                  <a:lnTo>
                    <a:pt x="3787" y="107"/>
                  </a:lnTo>
                  <a:lnTo>
                    <a:pt x="3782" y="104"/>
                  </a:lnTo>
                  <a:lnTo>
                    <a:pt x="3776" y="101"/>
                  </a:lnTo>
                  <a:lnTo>
                    <a:pt x="3767" y="100"/>
                  </a:lnTo>
                  <a:lnTo>
                    <a:pt x="3759" y="98"/>
                  </a:lnTo>
                  <a:lnTo>
                    <a:pt x="3747" y="100"/>
                  </a:lnTo>
                  <a:lnTo>
                    <a:pt x="3738" y="101"/>
                  </a:lnTo>
                  <a:lnTo>
                    <a:pt x="3731" y="102"/>
                  </a:lnTo>
                  <a:lnTo>
                    <a:pt x="3725" y="107"/>
                  </a:lnTo>
                  <a:lnTo>
                    <a:pt x="3721" y="110"/>
                  </a:lnTo>
                  <a:lnTo>
                    <a:pt x="3718" y="114"/>
                  </a:lnTo>
                  <a:lnTo>
                    <a:pt x="3717" y="118"/>
                  </a:lnTo>
                  <a:lnTo>
                    <a:pt x="3717" y="124"/>
                  </a:lnTo>
                  <a:lnTo>
                    <a:pt x="3717" y="130"/>
                  </a:lnTo>
                  <a:lnTo>
                    <a:pt x="3720" y="136"/>
                  </a:lnTo>
                  <a:lnTo>
                    <a:pt x="3725" y="140"/>
                  </a:lnTo>
                  <a:lnTo>
                    <a:pt x="3733" y="144"/>
                  </a:lnTo>
                  <a:lnTo>
                    <a:pt x="3743" y="147"/>
                  </a:lnTo>
                  <a:lnTo>
                    <a:pt x="3761" y="153"/>
                  </a:lnTo>
                  <a:lnTo>
                    <a:pt x="3777" y="157"/>
                  </a:lnTo>
                  <a:lnTo>
                    <a:pt x="3792" y="161"/>
                  </a:lnTo>
                  <a:lnTo>
                    <a:pt x="3802" y="164"/>
                  </a:lnTo>
                  <a:lnTo>
                    <a:pt x="3810" y="167"/>
                  </a:lnTo>
                  <a:lnTo>
                    <a:pt x="3818" y="172"/>
                  </a:lnTo>
                  <a:lnTo>
                    <a:pt x="3823" y="174"/>
                  </a:lnTo>
                  <a:lnTo>
                    <a:pt x="3828" y="180"/>
                  </a:lnTo>
                  <a:lnTo>
                    <a:pt x="3832" y="184"/>
                  </a:lnTo>
                  <a:lnTo>
                    <a:pt x="3836" y="190"/>
                  </a:lnTo>
                  <a:lnTo>
                    <a:pt x="3838" y="197"/>
                  </a:lnTo>
                  <a:lnTo>
                    <a:pt x="3839" y="205"/>
                  </a:lnTo>
                  <a:lnTo>
                    <a:pt x="3841" y="213"/>
                  </a:lnTo>
                  <a:lnTo>
                    <a:pt x="3839" y="220"/>
                  </a:lnTo>
                  <a:lnTo>
                    <a:pt x="3838" y="229"/>
                  </a:lnTo>
                  <a:lnTo>
                    <a:pt x="3835" y="236"/>
                  </a:lnTo>
                  <a:lnTo>
                    <a:pt x="3831" y="244"/>
                  </a:lnTo>
                  <a:lnTo>
                    <a:pt x="3825" y="251"/>
                  </a:lnTo>
                  <a:lnTo>
                    <a:pt x="3819" y="256"/>
                  </a:lnTo>
                  <a:lnTo>
                    <a:pt x="3812" y="262"/>
                  </a:lnTo>
                  <a:lnTo>
                    <a:pt x="3803" y="267"/>
                  </a:lnTo>
                  <a:lnTo>
                    <a:pt x="3793" y="269"/>
                  </a:lnTo>
                  <a:lnTo>
                    <a:pt x="3783" y="272"/>
                  </a:lnTo>
                  <a:lnTo>
                    <a:pt x="3773" y="274"/>
                  </a:lnTo>
                  <a:lnTo>
                    <a:pt x="3761" y="274"/>
                  </a:lnTo>
                  <a:lnTo>
                    <a:pt x="3744" y="274"/>
                  </a:lnTo>
                  <a:lnTo>
                    <a:pt x="3728" y="271"/>
                  </a:lnTo>
                  <a:lnTo>
                    <a:pt x="3715" y="265"/>
                  </a:lnTo>
                  <a:lnTo>
                    <a:pt x="3704" y="258"/>
                  </a:lnTo>
                  <a:lnTo>
                    <a:pt x="3695" y="249"/>
                  </a:lnTo>
                  <a:lnTo>
                    <a:pt x="3688" y="239"/>
                  </a:lnTo>
                  <a:lnTo>
                    <a:pt x="3682" y="226"/>
                  </a:lnTo>
                  <a:lnTo>
                    <a:pt x="3679" y="212"/>
                  </a:lnTo>
                  <a:close/>
                  <a:moveTo>
                    <a:pt x="3939" y="241"/>
                  </a:moveTo>
                  <a:lnTo>
                    <a:pt x="3943" y="269"/>
                  </a:lnTo>
                  <a:lnTo>
                    <a:pt x="3930" y="272"/>
                  </a:lnTo>
                  <a:lnTo>
                    <a:pt x="3919" y="272"/>
                  </a:lnTo>
                  <a:lnTo>
                    <a:pt x="3910" y="272"/>
                  </a:lnTo>
                  <a:lnTo>
                    <a:pt x="3903" y="271"/>
                  </a:lnTo>
                  <a:lnTo>
                    <a:pt x="3897" y="269"/>
                  </a:lnTo>
                  <a:lnTo>
                    <a:pt x="3891" y="267"/>
                  </a:lnTo>
                  <a:lnTo>
                    <a:pt x="3887" y="264"/>
                  </a:lnTo>
                  <a:lnTo>
                    <a:pt x="3883" y="261"/>
                  </a:lnTo>
                  <a:lnTo>
                    <a:pt x="3880" y="256"/>
                  </a:lnTo>
                  <a:lnTo>
                    <a:pt x="3877" y="252"/>
                  </a:lnTo>
                  <a:lnTo>
                    <a:pt x="3875" y="246"/>
                  </a:lnTo>
                  <a:lnTo>
                    <a:pt x="3874" y="238"/>
                  </a:lnTo>
                  <a:lnTo>
                    <a:pt x="3874" y="226"/>
                  </a:lnTo>
                  <a:lnTo>
                    <a:pt x="3874" y="213"/>
                  </a:lnTo>
                  <a:lnTo>
                    <a:pt x="3874" y="101"/>
                  </a:lnTo>
                  <a:lnTo>
                    <a:pt x="3849" y="101"/>
                  </a:lnTo>
                  <a:lnTo>
                    <a:pt x="3849" y="77"/>
                  </a:lnTo>
                  <a:lnTo>
                    <a:pt x="3874" y="77"/>
                  </a:lnTo>
                  <a:lnTo>
                    <a:pt x="3874" y="28"/>
                  </a:lnTo>
                  <a:lnTo>
                    <a:pt x="3906" y="9"/>
                  </a:lnTo>
                  <a:lnTo>
                    <a:pt x="3906" y="77"/>
                  </a:lnTo>
                  <a:lnTo>
                    <a:pt x="3939" y="77"/>
                  </a:lnTo>
                  <a:lnTo>
                    <a:pt x="3939" y="101"/>
                  </a:lnTo>
                  <a:lnTo>
                    <a:pt x="3906" y="101"/>
                  </a:lnTo>
                  <a:lnTo>
                    <a:pt x="3906" y="215"/>
                  </a:lnTo>
                  <a:lnTo>
                    <a:pt x="3907" y="226"/>
                  </a:lnTo>
                  <a:lnTo>
                    <a:pt x="3908" y="233"/>
                  </a:lnTo>
                  <a:lnTo>
                    <a:pt x="3910" y="236"/>
                  </a:lnTo>
                  <a:lnTo>
                    <a:pt x="3914" y="239"/>
                  </a:lnTo>
                  <a:lnTo>
                    <a:pt x="3919" y="241"/>
                  </a:lnTo>
                  <a:lnTo>
                    <a:pt x="3924" y="242"/>
                  </a:lnTo>
                  <a:lnTo>
                    <a:pt x="3932" y="242"/>
                  </a:lnTo>
                  <a:lnTo>
                    <a:pt x="3939" y="241"/>
                  </a:lnTo>
                  <a:close/>
                  <a:moveTo>
                    <a:pt x="3960" y="39"/>
                  </a:moveTo>
                  <a:lnTo>
                    <a:pt x="3960" y="2"/>
                  </a:lnTo>
                  <a:lnTo>
                    <a:pt x="3994" y="2"/>
                  </a:lnTo>
                  <a:lnTo>
                    <a:pt x="3994" y="39"/>
                  </a:lnTo>
                  <a:lnTo>
                    <a:pt x="3960" y="39"/>
                  </a:lnTo>
                  <a:close/>
                  <a:moveTo>
                    <a:pt x="3960" y="269"/>
                  </a:moveTo>
                  <a:lnTo>
                    <a:pt x="3960" y="77"/>
                  </a:lnTo>
                  <a:lnTo>
                    <a:pt x="3994" y="77"/>
                  </a:lnTo>
                  <a:lnTo>
                    <a:pt x="3994" y="269"/>
                  </a:lnTo>
                  <a:lnTo>
                    <a:pt x="3960" y="269"/>
                  </a:lnTo>
                  <a:close/>
                  <a:moveTo>
                    <a:pt x="4103" y="241"/>
                  </a:moveTo>
                  <a:lnTo>
                    <a:pt x="4107" y="269"/>
                  </a:lnTo>
                  <a:lnTo>
                    <a:pt x="4094" y="272"/>
                  </a:lnTo>
                  <a:lnTo>
                    <a:pt x="4083" y="272"/>
                  </a:lnTo>
                  <a:lnTo>
                    <a:pt x="4074" y="272"/>
                  </a:lnTo>
                  <a:lnTo>
                    <a:pt x="4067" y="271"/>
                  </a:lnTo>
                  <a:lnTo>
                    <a:pt x="4061" y="269"/>
                  </a:lnTo>
                  <a:lnTo>
                    <a:pt x="4056" y="267"/>
                  </a:lnTo>
                  <a:lnTo>
                    <a:pt x="4051" y="264"/>
                  </a:lnTo>
                  <a:lnTo>
                    <a:pt x="4047" y="261"/>
                  </a:lnTo>
                  <a:lnTo>
                    <a:pt x="4044" y="256"/>
                  </a:lnTo>
                  <a:lnTo>
                    <a:pt x="4041" y="252"/>
                  </a:lnTo>
                  <a:lnTo>
                    <a:pt x="4040" y="246"/>
                  </a:lnTo>
                  <a:lnTo>
                    <a:pt x="4038" y="238"/>
                  </a:lnTo>
                  <a:lnTo>
                    <a:pt x="4038" y="226"/>
                  </a:lnTo>
                  <a:lnTo>
                    <a:pt x="4038" y="213"/>
                  </a:lnTo>
                  <a:lnTo>
                    <a:pt x="4038" y="101"/>
                  </a:lnTo>
                  <a:lnTo>
                    <a:pt x="4014" y="101"/>
                  </a:lnTo>
                  <a:lnTo>
                    <a:pt x="4014" y="77"/>
                  </a:lnTo>
                  <a:lnTo>
                    <a:pt x="4038" y="77"/>
                  </a:lnTo>
                  <a:lnTo>
                    <a:pt x="4038" y="28"/>
                  </a:lnTo>
                  <a:lnTo>
                    <a:pt x="4070" y="9"/>
                  </a:lnTo>
                  <a:lnTo>
                    <a:pt x="4070" y="77"/>
                  </a:lnTo>
                  <a:lnTo>
                    <a:pt x="4103" y="77"/>
                  </a:lnTo>
                  <a:lnTo>
                    <a:pt x="4103" y="101"/>
                  </a:lnTo>
                  <a:lnTo>
                    <a:pt x="4070" y="101"/>
                  </a:lnTo>
                  <a:lnTo>
                    <a:pt x="4070" y="215"/>
                  </a:lnTo>
                  <a:lnTo>
                    <a:pt x="4071" y="226"/>
                  </a:lnTo>
                  <a:lnTo>
                    <a:pt x="4073" y="233"/>
                  </a:lnTo>
                  <a:lnTo>
                    <a:pt x="4074" y="236"/>
                  </a:lnTo>
                  <a:lnTo>
                    <a:pt x="4079" y="239"/>
                  </a:lnTo>
                  <a:lnTo>
                    <a:pt x="4083" y="241"/>
                  </a:lnTo>
                  <a:lnTo>
                    <a:pt x="4089" y="242"/>
                  </a:lnTo>
                  <a:lnTo>
                    <a:pt x="4096" y="242"/>
                  </a:lnTo>
                  <a:lnTo>
                    <a:pt x="4103" y="241"/>
                  </a:lnTo>
                  <a:close/>
                  <a:moveTo>
                    <a:pt x="4252" y="269"/>
                  </a:moveTo>
                  <a:lnTo>
                    <a:pt x="4252" y="241"/>
                  </a:lnTo>
                  <a:lnTo>
                    <a:pt x="4246" y="249"/>
                  </a:lnTo>
                  <a:lnTo>
                    <a:pt x="4239" y="255"/>
                  </a:lnTo>
                  <a:lnTo>
                    <a:pt x="4233" y="261"/>
                  </a:lnTo>
                  <a:lnTo>
                    <a:pt x="4224" y="267"/>
                  </a:lnTo>
                  <a:lnTo>
                    <a:pt x="4217" y="269"/>
                  </a:lnTo>
                  <a:lnTo>
                    <a:pt x="4208" y="272"/>
                  </a:lnTo>
                  <a:lnTo>
                    <a:pt x="4200" y="274"/>
                  </a:lnTo>
                  <a:lnTo>
                    <a:pt x="4190" y="274"/>
                  </a:lnTo>
                  <a:lnTo>
                    <a:pt x="4181" y="274"/>
                  </a:lnTo>
                  <a:lnTo>
                    <a:pt x="4174" y="272"/>
                  </a:lnTo>
                  <a:lnTo>
                    <a:pt x="4165" y="271"/>
                  </a:lnTo>
                  <a:lnTo>
                    <a:pt x="4158" y="268"/>
                  </a:lnTo>
                  <a:lnTo>
                    <a:pt x="4151" y="264"/>
                  </a:lnTo>
                  <a:lnTo>
                    <a:pt x="4145" y="261"/>
                  </a:lnTo>
                  <a:lnTo>
                    <a:pt x="4141" y="256"/>
                  </a:lnTo>
                  <a:lnTo>
                    <a:pt x="4136" y="251"/>
                  </a:lnTo>
                  <a:lnTo>
                    <a:pt x="4131" y="241"/>
                  </a:lnTo>
                  <a:lnTo>
                    <a:pt x="4126" y="226"/>
                  </a:lnTo>
                  <a:lnTo>
                    <a:pt x="4125" y="215"/>
                  </a:lnTo>
                  <a:lnTo>
                    <a:pt x="4123" y="196"/>
                  </a:lnTo>
                  <a:lnTo>
                    <a:pt x="4123" y="77"/>
                  </a:lnTo>
                  <a:lnTo>
                    <a:pt x="4156" y="77"/>
                  </a:lnTo>
                  <a:lnTo>
                    <a:pt x="4156" y="183"/>
                  </a:lnTo>
                  <a:lnTo>
                    <a:pt x="4158" y="205"/>
                  </a:lnTo>
                  <a:lnTo>
                    <a:pt x="4159" y="218"/>
                  </a:lnTo>
                  <a:lnTo>
                    <a:pt x="4161" y="225"/>
                  </a:lnTo>
                  <a:lnTo>
                    <a:pt x="4164" y="229"/>
                  </a:lnTo>
                  <a:lnTo>
                    <a:pt x="4168" y="235"/>
                  </a:lnTo>
                  <a:lnTo>
                    <a:pt x="4172" y="238"/>
                  </a:lnTo>
                  <a:lnTo>
                    <a:pt x="4177" y="242"/>
                  </a:lnTo>
                  <a:lnTo>
                    <a:pt x="4184" y="244"/>
                  </a:lnTo>
                  <a:lnTo>
                    <a:pt x="4190" y="245"/>
                  </a:lnTo>
                  <a:lnTo>
                    <a:pt x="4197" y="246"/>
                  </a:lnTo>
                  <a:lnTo>
                    <a:pt x="4204" y="245"/>
                  </a:lnTo>
                  <a:lnTo>
                    <a:pt x="4211" y="244"/>
                  </a:lnTo>
                  <a:lnTo>
                    <a:pt x="4218" y="242"/>
                  </a:lnTo>
                  <a:lnTo>
                    <a:pt x="4224" y="238"/>
                  </a:lnTo>
                  <a:lnTo>
                    <a:pt x="4230" y="233"/>
                  </a:lnTo>
                  <a:lnTo>
                    <a:pt x="4236" y="229"/>
                  </a:lnTo>
                  <a:lnTo>
                    <a:pt x="4240" y="223"/>
                  </a:lnTo>
                  <a:lnTo>
                    <a:pt x="4243" y="218"/>
                  </a:lnTo>
                  <a:lnTo>
                    <a:pt x="4246" y="210"/>
                  </a:lnTo>
                  <a:lnTo>
                    <a:pt x="4247" y="202"/>
                  </a:lnTo>
                  <a:lnTo>
                    <a:pt x="4247" y="192"/>
                  </a:lnTo>
                  <a:lnTo>
                    <a:pt x="4249" y="180"/>
                  </a:lnTo>
                  <a:lnTo>
                    <a:pt x="4249" y="77"/>
                  </a:lnTo>
                  <a:lnTo>
                    <a:pt x="4280" y="77"/>
                  </a:lnTo>
                  <a:lnTo>
                    <a:pt x="4280" y="269"/>
                  </a:lnTo>
                  <a:lnTo>
                    <a:pt x="4252" y="269"/>
                  </a:lnTo>
                  <a:close/>
                  <a:moveTo>
                    <a:pt x="4393" y="241"/>
                  </a:moveTo>
                  <a:lnTo>
                    <a:pt x="4397" y="269"/>
                  </a:lnTo>
                  <a:lnTo>
                    <a:pt x="4384" y="272"/>
                  </a:lnTo>
                  <a:lnTo>
                    <a:pt x="4373" y="272"/>
                  </a:lnTo>
                  <a:lnTo>
                    <a:pt x="4364" y="272"/>
                  </a:lnTo>
                  <a:lnTo>
                    <a:pt x="4357" y="271"/>
                  </a:lnTo>
                  <a:lnTo>
                    <a:pt x="4350" y="269"/>
                  </a:lnTo>
                  <a:lnTo>
                    <a:pt x="4345" y="267"/>
                  </a:lnTo>
                  <a:lnTo>
                    <a:pt x="4341" y="264"/>
                  </a:lnTo>
                  <a:lnTo>
                    <a:pt x="4337" y="261"/>
                  </a:lnTo>
                  <a:lnTo>
                    <a:pt x="4334" y="256"/>
                  </a:lnTo>
                  <a:lnTo>
                    <a:pt x="4331" y="252"/>
                  </a:lnTo>
                  <a:lnTo>
                    <a:pt x="4329" y="246"/>
                  </a:lnTo>
                  <a:lnTo>
                    <a:pt x="4328" y="238"/>
                  </a:lnTo>
                  <a:lnTo>
                    <a:pt x="4327" y="226"/>
                  </a:lnTo>
                  <a:lnTo>
                    <a:pt x="4327" y="213"/>
                  </a:lnTo>
                  <a:lnTo>
                    <a:pt x="4327" y="101"/>
                  </a:lnTo>
                  <a:lnTo>
                    <a:pt x="4302" y="101"/>
                  </a:lnTo>
                  <a:lnTo>
                    <a:pt x="4302" y="77"/>
                  </a:lnTo>
                  <a:lnTo>
                    <a:pt x="4327" y="77"/>
                  </a:lnTo>
                  <a:lnTo>
                    <a:pt x="4327" y="28"/>
                  </a:lnTo>
                  <a:lnTo>
                    <a:pt x="4360" y="9"/>
                  </a:lnTo>
                  <a:lnTo>
                    <a:pt x="4360" y="77"/>
                  </a:lnTo>
                  <a:lnTo>
                    <a:pt x="4393" y="77"/>
                  </a:lnTo>
                  <a:lnTo>
                    <a:pt x="4393" y="101"/>
                  </a:lnTo>
                  <a:lnTo>
                    <a:pt x="4360" y="101"/>
                  </a:lnTo>
                  <a:lnTo>
                    <a:pt x="4360" y="215"/>
                  </a:lnTo>
                  <a:lnTo>
                    <a:pt x="4360" y="226"/>
                  </a:lnTo>
                  <a:lnTo>
                    <a:pt x="4361" y="233"/>
                  </a:lnTo>
                  <a:lnTo>
                    <a:pt x="4364" y="236"/>
                  </a:lnTo>
                  <a:lnTo>
                    <a:pt x="4367" y="239"/>
                  </a:lnTo>
                  <a:lnTo>
                    <a:pt x="4373" y="241"/>
                  </a:lnTo>
                  <a:lnTo>
                    <a:pt x="4378" y="242"/>
                  </a:lnTo>
                  <a:lnTo>
                    <a:pt x="4384" y="242"/>
                  </a:lnTo>
                  <a:lnTo>
                    <a:pt x="4393" y="241"/>
                  </a:lnTo>
                  <a:close/>
                  <a:moveTo>
                    <a:pt x="200" y="539"/>
                  </a:moveTo>
                  <a:lnTo>
                    <a:pt x="237" y="547"/>
                  </a:lnTo>
                  <a:lnTo>
                    <a:pt x="234" y="559"/>
                  </a:lnTo>
                  <a:lnTo>
                    <a:pt x="229" y="569"/>
                  </a:lnTo>
                  <a:lnTo>
                    <a:pt x="225" y="578"/>
                  </a:lnTo>
                  <a:lnTo>
                    <a:pt x="221" y="586"/>
                  </a:lnTo>
                  <a:lnTo>
                    <a:pt x="215" y="595"/>
                  </a:lnTo>
                  <a:lnTo>
                    <a:pt x="209" y="602"/>
                  </a:lnTo>
                  <a:lnTo>
                    <a:pt x="203" y="608"/>
                  </a:lnTo>
                  <a:lnTo>
                    <a:pt x="196" y="615"/>
                  </a:lnTo>
                  <a:lnTo>
                    <a:pt x="189" y="619"/>
                  </a:lnTo>
                  <a:lnTo>
                    <a:pt x="180" y="625"/>
                  </a:lnTo>
                  <a:lnTo>
                    <a:pt x="173" y="628"/>
                  </a:lnTo>
                  <a:lnTo>
                    <a:pt x="164" y="632"/>
                  </a:lnTo>
                  <a:lnTo>
                    <a:pt x="154" y="634"/>
                  </a:lnTo>
                  <a:lnTo>
                    <a:pt x="146" y="637"/>
                  </a:lnTo>
                  <a:lnTo>
                    <a:pt x="136" y="637"/>
                  </a:lnTo>
                  <a:lnTo>
                    <a:pt x="125" y="638"/>
                  </a:lnTo>
                  <a:lnTo>
                    <a:pt x="105" y="637"/>
                  </a:lnTo>
                  <a:lnTo>
                    <a:pt x="87" y="632"/>
                  </a:lnTo>
                  <a:lnTo>
                    <a:pt x="69" y="628"/>
                  </a:lnTo>
                  <a:lnTo>
                    <a:pt x="55" y="619"/>
                  </a:lnTo>
                  <a:lnTo>
                    <a:pt x="42" y="609"/>
                  </a:lnTo>
                  <a:lnTo>
                    <a:pt x="32" y="598"/>
                  </a:lnTo>
                  <a:lnTo>
                    <a:pt x="22" y="585"/>
                  </a:lnTo>
                  <a:lnTo>
                    <a:pt x="14" y="569"/>
                  </a:lnTo>
                  <a:lnTo>
                    <a:pt x="7" y="552"/>
                  </a:lnTo>
                  <a:lnTo>
                    <a:pt x="3" y="534"/>
                  </a:lnTo>
                  <a:lnTo>
                    <a:pt x="0" y="516"/>
                  </a:lnTo>
                  <a:lnTo>
                    <a:pt x="0" y="497"/>
                  </a:lnTo>
                  <a:lnTo>
                    <a:pt x="0" y="477"/>
                  </a:lnTo>
                  <a:lnTo>
                    <a:pt x="3" y="458"/>
                  </a:lnTo>
                  <a:lnTo>
                    <a:pt x="9" y="441"/>
                  </a:lnTo>
                  <a:lnTo>
                    <a:pt x="16" y="424"/>
                  </a:lnTo>
                  <a:lnTo>
                    <a:pt x="25" y="409"/>
                  </a:lnTo>
                  <a:lnTo>
                    <a:pt x="35" y="396"/>
                  </a:lnTo>
                  <a:lnTo>
                    <a:pt x="48" y="386"/>
                  </a:lnTo>
                  <a:lnTo>
                    <a:pt x="61" y="377"/>
                  </a:lnTo>
                  <a:lnTo>
                    <a:pt x="76" y="370"/>
                  </a:lnTo>
                  <a:lnTo>
                    <a:pt x="92" y="364"/>
                  </a:lnTo>
                  <a:lnTo>
                    <a:pt x="108" y="362"/>
                  </a:lnTo>
                  <a:lnTo>
                    <a:pt x="125" y="360"/>
                  </a:lnTo>
                  <a:lnTo>
                    <a:pt x="146" y="362"/>
                  </a:lnTo>
                  <a:lnTo>
                    <a:pt x="163" y="366"/>
                  </a:lnTo>
                  <a:lnTo>
                    <a:pt x="172" y="369"/>
                  </a:lnTo>
                  <a:lnTo>
                    <a:pt x="179" y="372"/>
                  </a:lnTo>
                  <a:lnTo>
                    <a:pt x="186" y="376"/>
                  </a:lnTo>
                  <a:lnTo>
                    <a:pt x="193" y="382"/>
                  </a:lnTo>
                  <a:lnTo>
                    <a:pt x="200" y="386"/>
                  </a:lnTo>
                  <a:lnTo>
                    <a:pt x="206" y="392"/>
                  </a:lnTo>
                  <a:lnTo>
                    <a:pt x="212" y="399"/>
                  </a:lnTo>
                  <a:lnTo>
                    <a:pt x="216" y="406"/>
                  </a:lnTo>
                  <a:lnTo>
                    <a:pt x="225" y="421"/>
                  </a:lnTo>
                  <a:lnTo>
                    <a:pt x="232" y="438"/>
                  </a:lnTo>
                  <a:lnTo>
                    <a:pt x="198" y="447"/>
                  </a:lnTo>
                  <a:lnTo>
                    <a:pt x="192" y="434"/>
                  </a:lnTo>
                  <a:lnTo>
                    <a:pt x="186" y="422"/>
                  </a:lnTo>
                  <a:lnTo>
                    <a:pt x="179" y="412"/>
                  </a:lnTo>
                  <a:lnTo>
                    <a:pt x="170" y="405"/>
                  </a:lnTo>
                  <a:lnTo>
                    <a:pt x="160" y="399"/>
                  </a:lnTo>
                  <a:lnTo>
                    <a:pt x="150" y="395"/>
                  </a:lnTo>
                  <a:lnTo>
                    <a:pt x="138" y="392"/>
                  </a:lnTo>
                  <a:lnTo>
                    <a:pt x="125" y="390"/>
                  </a:lnTo>
                  <a:lnTo>
                    <a:pt x="111" y="392"/>
                  </a:lnTo>
                  <a:lnTo>
                    <a:pt x="97" y="395"/>
                  </a:lnTo>
                  <a:lnTo>
                    <a:pt x="85" y="399"/>
                  </a:lnTo>
                  <a:lnTo>
                    <a:pt x="74" y="406"/>
                  </a:lnTo>
                  <a:lnTo>
                    <a:pt x="65" y="413"/>
                  </a:lnTo>
                  <a:lnTo>
                    <a:pt x="56" y="424"/>
                  </a:lnTo>
                  <a:lnTo>
                    <a:pt x="49" y="434"/>
                  </a:lnTo>
                  <a:lnTo>
                    <a:pt x="45" y="445"/>
                  </a:lnTo>
                  <a:lnTo>
                    <a:pt x="40" y="458"/>
                  </a:lnTo>
                  <a:lnTo>
                    <a:pt x="39" y="471"/>
                  </a:lnTo>
                  <a:lnTo>
                    <a:pt x="38" y="484"/>
                  </a:lnTo>
                  <a:lnTo>
                    <a:pt x="36" y="497"/>
                  </a:lnTo>
                  <a:lnTo>
                    <a:pt x="38" y="513"/>
                  </a:lnTo>
                  <a:lnTo>
                    <a:pt x="39" y="529"/>
                  </a:lnTo>
                  <a:lnTo>
                    <a:pt x="42" y="543"/>
                  </a:lnTo>
                  <a:lnTo>
                    <a:pt x="46" y="556"/>
                  </a:lnTo>
                  <a:lnTo>
                    <a:pt x="52" y="569"/>
                  </a:lnTo>
                  <a:lnTo>
                    <a:pt x="59" y="579"/>
                  </a:lnTo>
                  <a:lnTo>
                    <a:pt x="68" y="588"/>
                  </a:lnTo>
                  <a:lnTo>
                    <a:pt x="76" y="595"/>
                  </a:lnTo>
                  <a:lnTo>
                    <a:pt x="88" y="601"/>
                  </a:lnTo>
                  <a:lnTo>
                    <a:pt x="100" y="604"/>
                  </a:lnTo>
                  <a:lnTo>
                    <a:pt x="111" y="606"/>
                  </a:lnTo>
                  <a:lnTo>
                    <a:pt x="123" y="606"/>
                  </a:lnTo>
                  <a:lnTo>
                    <a:pt x="137" y="606"/>
                  </a:lnTo>
                  <a:lnTo>
                    <a:pt x="150" y="604"/>
                  </a:lnTo>
                  <a:lnTo>
                    <a:pt x="162" y="598"/>
                  </a:lnTo>
                  <a:lnTo>
                    <a:pt x="173" y="591"/>
                  </a:lnTo>
                  <a:lnTo>
                    <a:pt x="182" y="580"/>
                  </a:lnTo>
                  <a:lnTo>
                    <a:pt x="190" y="569"/>
                  </a:lnTo>
                  <a:lnTo>
                    <a:pt x="196" y="555"/>
                  </a:lnTo>
                  <a:lnTo>
                    <a:pt x="200" y="539"/>
                  </a:lnTo>
                  <a:close/>
                  <a:moveTo>
                    <a:pt x="124" y="328"/>
                  </a:moveTo>
                  <a:lnTo>
                    <a:pt x="146" y="297"/>
                  </a:lnTo>
                  <a:lnTo>
                    <a:pt x="183" y="297"/>
                  </a:lnTo>
                  <a:lnTo>
                    <a:pt x="141" y="349"/>
                  </a:lnTo>
                  <a:lnTo>
                    <a:pt x="105" y="349"/>
                  </a:lnTo>
                  <a:lnTo>
                    <a:pt x="66" y="297"/>
                  </a:lnTo>
                  <a:lnTo>
                    <a:pt x="104" y="297"/>
                  </a:lnTo>
                  <a:lnTo>
                    <a:pt x="124" y="328"/>
                  </a:lnTo>
                  <a:close/>
                  <a:moveTo>
                    <a:pt x="397" y="570"/>
                  </a:moveTo>
                  <a:lnTo>
                    <a:pt x="431" y="575"/>
                  </a:lnTo>
                  <a:lnTo>
                    <a:pt x="427" y="589"/>
                  </a:lnTo>
                  <a:lnTo>
                    <a:pt x="420" y="601"/>
                  </a:lnTo>
                  <a:lnTo>
                    <a:pt x="411" y="612"/>
                  </a:lnTo>
                  <a:lnTo>
                    <a:pt x="401" y="621"/>
                  </a:lnTo>
                  <a:lnTo>
                    <a:pt x="389" y="628"/>
                  </a:lnTo>
                  <a:lnTo>
                    <a:pt x="376" y="632"/>
                  </a:lnTo>
                  <a:lnTo>
                    <a:pt x="362" y="637"/>
                  </a:lnTo>
                  <a:lnTo>
                    <a:pt x="346" y="637"/>
                  </a:lnTo>
                  <a:lnTo>
                    <a:pt x="336" y="637"/>
                  </a:lnTo>
                  <a:lnTo>
                    <a:pt x="326" y="635"/>
                  </a:lnTo>
                  <a:lnTo>
                    <a:pt x="317" y="634"/>
                  </a:lnTo>
                  <a:lnTo>
                    <a:pt x="309" y="631"/>
                  </a:lnTo>
                  <a:lnTo>
                    <a:pt x="300" y="627"/>
                  </a:lnTo>
                  <a:lnTo>
                    <a:pt x="293" y="622"/>
                  </a:lnTo>
                  <a:lnTo>
                    <a:pt x="286" y="616"/>
                  </a:lnTo>
                  <a:lnTo>
                    <a:pt x="278" y="611"/>
                  </a:lnTo>
                  <a:lnTo>
                    <a:pt x="273" y="604"/>
                  </a:lnTo>
                  <a:lnTo>
                    <a:pt x="268" y="596"/>
                  </a:lnTo>
                  <a:lnTo>
                    <a:pt x="264" y="588"/>
                  </a:lnTo>
                  <a:lnTo>
                    <a:pt x="260" y="579"/>
                  </a:lnTo>
                  <a:lnTo>
                    <a:pt x="257" y="570"/>
                  </a:lnTo>
                  <a:lnTo>
                    <a:pt x="255" y="560"/>
                  </a:lnTo>
                  <a:lnTo>
                    <a:pt x="254" y="549"/>
                  </a:lnTo>
                  <a:lnTo>
                    <a:pt x="254" y="537"/>
                  </a:lnTo>
                  <a:lnTo>
                    <a:pt x="254" y="526"/>
                  </a:lnTo>
                  <a:lnTo>
                    <a:pt x="255" y="514"/>
                  </a:lnTo>
                  <a:lnTo>
                    <a:pt x="257" y="504"/>
                  </a:lnTo>
                  <a:lnTo>
                    <a:pt x="260" y="494"/>
                  </a:lnTo>
                  <a:lnTo>
                    <a:pt x="264" y="485"/>
                  </a:lnTo>
                  <a:lnTo>
                    <a:pt x="268" y="477"/>
                  </a:lnTo>
                  <a:lnTo>
                    <a:pt x="273" y="468"/>
                  </a:lnTo>
                  <a:lnTo>
                    <a:pt x="278" y="462"/>
                  </a:lnTo>
                  <a:lnTo>
                    <a:pt x="286" y="455"/>
                  </a:lnTo>
                  <a:lnTo>
                    <a:pt x="293" y="449"/>
                  </a:lnTo>
                  <a:lnTo>
                    <a:pt x="300" y="445"/>
                  </a:lnTo>
                  <a:lnTo>
                    <a:pt x="307" y="441"/>
                  </a:lnTo>
                  <a:lnTo>
                    <a:pt x="316" y="438"/>
                  </a:lnTo>
                  <a:lnTo>
                    <a:pt x="324" y="436"/>
                  </a:lnTo>
                  <a:lnTo>
                    <a:pt x="335" y="435"/>
                  </a:lnTo>
                  <a:lnTo>
                    <a:pt x="345" y="435"/>
                  </a:lnTo>
                  <a:lnTo>
                    <a:pt x="353" y="435"/>
                  </a:lnTo>
                  <a:lnTo>
                    <a:pt x="363" y="436"/>
                  </a:lnTo>
                  <a:lnTo>
                    <a:pt x="372" y="438"/>
                  </a:lnTo>
                  <a:lnTo>
                    <a:pt x="379" y="441"/>
                  </a:lnTo>
                  <a:lnTo>
                    <a:pt x="388" y="445"/>
                  </a:lnTo>
                  <a:lnTo>
                    <a:pt x="395" y="449"/>
                  </a:lnTo>
                  <a:lnTo>
                    <a:pt x="401" y="455"/>
                  </a:lnTo>
                  <a:lnTo>
                    <a:pt x="408" y="461"/>
                  </a:lnTo>
                  <a:lnTo>
                    <a:pt x="414" y="468"/>
                  </a:lnTo>
                  <a:lnTo>
                    <a:pt x="418" y="475"/>
                  </a:lnTo>
                  <a:lnTo>
                    <a:pt x="422" y="484"/>
                  </a:lnTo>
                  <a:lnTo>
                    <a:pt x="427" y="493"/>
                  </a:lnTo>
                  <a:lnTo>
                    <a:pt x="428" y="503"/>
                  </a:lnTo>
                  <a:lnTo>
                    <a:pt x="431" y="513"/>
                  </a:lnTo>
                  <a:lnTo>
                    <a:pt x="433" y="524"/>
                  </a:lnTo>
                  <a:lnTo>
                    <a:pt x="433" y="536"/>
                  </a:lnTo>
                  <a:lnTo>
                    <a:pt x="433" y="539"/>
                  </a:lnTo>
                  <a:lnTo>
                    <a:pt x="433" y="544"/>
                  </a:lnTo>
                  <a:lnTo>
                    <a:pt x="287" y="544"/>
                  </a:lnTo>
                  <a:lnTo>
                    <a:pt x="290" y="559"/>
                  </a:lnTo>
                  <a:lnTo>
                    <a:pt x="293" y="572"/>
                  </a:lnTo>
                  <a:lnTo>
                    <a:pt x="298" y="583"/>
                  </a:lnTo>
                  <a:lnTo>
                    <a:pt x="306" y="593"/>
                  </a:lnTo>
                  <a:lnTo>
                    <a:pt x="314" y="601"/>
                  </a:lnTo>
                  <a:lnTo>
                    <a:pt x="324" y="606"/>
                  </a:lnTo>
                  <a:lnTo>
                    <a:pt x="335" y="609"/>
                  </a:lnTo>
                  <a:lnTo>
                    <a:pt x="346" y="611"/>
                  </a:lnTo>
                  <a:lnTo>
                    <a:pt x="355" y="609"/>
                  </a:lnTo>
                  <a:lnTo>
                    <a:pt x="363" y="608"/>
                  </a:lnTo>
                  <a:lnTo>
                    <a:pt x="371" y="605"/>
                  </a:lnTo>
                  <a:lnTo>
                    <a:pt x="376" y="601"/>
                  </a:lnTo>
                  <a:lnTo>
                    <a:pt x="384" y="595"/>
                  </a:lnTo>
                  <a:lnTo>
                    <a:pt x="388" y="588"/>
                  </a:lnTo>
                  <a:lnTo>
                    <a:pt x="394" y="580"/>
                  </a:lnTo>
                  <a:lnTo>
                    <a:pt x="397" y="570"/>
                  </a:lnTo>
                  <a:close/>
                  <a:moveTo>
                    <a:pt x="290" y="517"/>
                  </a:moveTo>
                  <a:lnTo>
                    <a:pt x="398" y="517"/>
                  </a:lnTo>
                  <a:lnTo>
                    <a:pt x="397" y="506"/>
                  </a:lnTo>
                  <a:lnTo>
                    <a:pt x="394" y="496"/>
                  </a:lnTo>
                  <a:lnTo>
                    <a:pt x="389" y="487"/>
                  </a:lnTo>
                  <a:lnTo>
                    <a:pt x="385" y="481"/>
                  </a:lnTo>
                  <a:lnTo>
                    <a:pt x="376" y="472"/>
                  </a:lnTo>
                  <a:lnTo>
                    <a:pt x="368" y="467"/>
                  </a:lnTo>
                  <a:lnTo>
                    <a:pt x="356" y="462"/>
                  </a:lnTo>
                  <a:lnTo>
                    <a:pt x="345" y="461"/>
                  </a:lnTo>
                  <a:lnTo>
                    <a:pt x="333" y="462"/>
                  </a:lnTo>
                  <a:lnTo>
                    <a:pt x="323" y="465"/>
                  </a:lnTo>
                  <a:lnTo>
                    <a:pt x="314" y="470"/>
                  </a:lnTo>
                  <a:lnTo>
                    <a:pt x="306" y="477"/>
                  </a:lnTo>
                  <a:lnTo>
                    <a:pt x="300" y="485"/>
                  </a:lnTo>
                  <a:lnTo>
                    <a:pt x="294" y="494"/>
                  </a:lnTo>
                  <a:lnTo>
                    <a:pt x="291" y="506"/>
                  </a:lnTo>
                  <a:lnTo>
                    <a:pt x="290" y="517"/>
                  </a:lnTo>
                  <a:close/>
                  <a:moveTo>
                    <a:pt x="448" y="575"/>
                  </a:moveTo>
                  <a:lnTo>
                    <a:pt x="480" y="570"/>
                  </a:lnTo>
                  <a:lnTo>
                    <a:pt x="483" y="579"/>
                  </a:lnTo>
                  <a:lnTo>
                    <a:pt x="486" y="588"/>
                  </a:lnTo>
                  <a:lnTo>
                    <a:pt x="490" y="593"/>
                  </a:lnTo>
                  <a:lnTo>
                    <a:pt x="496" y="599"/>
                  </a:lnTo>
                  <a:lnTo>
                    <a:pt x="503" y="604"/>
                  </a:lnTo>
                  <a:lnTo>
                    <a:pt x="512" y="608"/>
                  </a:lnTo>
                  <a:lnTo>
                    <a:pt x="521" y="609"/>
                  </a:lnTo>
                  <a:lnTo>
                    <a:pt x="531" y="611"/>
                  </a:lnTo>
                  <a:lnTo>
                    <a:pt x="542" y="609"/>
                  </a:lnTo>
                  <a:lnTo>
                    <a:pt x="551" y="608"/>
                  </a:lnTo>
                  <a:lnTo>
                    <a:pt x="558" y="605"/>
                  </a:lnTo>
                  <a:lnTo>
                    <a:pt x="565" y="601"/>
                  </a:lnTo>
                  <a:lnTo>
                    <a:pt x="570" y="596"/>
                  </a:lnTo>
                  <a:lnTo>
                    <a:pt x="574" y="591"/>
                  </a:lnTo>
                  <a:lnTo>
                    <a:pt x="575" y="585"/>
                  </a:lnTo>
                  <a:lnTo>
                    <a:pt x="575" y="579"/>
                  </a:lnTo>
                  <a:lnTo>
                    <a:pt x="575" y="573"/>
                  </a:lnTo>
                  <a:lnTo>
                    <a:pt x="574" y="569"/>
                  </a:lnTo>
                  <a:lnTo>
                    <a:pt x="571" y="565"/>
                  </a:lnTo>
                  <a:lnTo>
                    <a:pt x="567" y="562"/>
                  </a:lnTo>
                  <a:lnTo>
                    <a:pt x="554" y="557"/>
                  </a:lnTo>
                  <a:lnTo>
                    <a:pt x="532" y="550"/>
                  </a:lnTo>
                  <a:lnTo>
                    <a:pt x="516" y="546"/>
                  </a:lnTo>
                  <a:lnTo>
                    <a:pt x="502" y="542"/>
                  </a:lnTo>
                  <a:lnTo>
                    <a:pt x="490" y="539"/>
                  </a:lnTo>
                  <a:lnTo>
                    <a:pt x="482" y="534"/>
                  </a:lnTo>
                  <a:lnTo>
                    <a:pt x="476" y="532"/>
                  </a:lnTo>
                  <a:lnTo>
                    <a:pt x="470" y="527"/>
                  </a:lnTo>
                  <a:lnTo>
                    <a:pt x="466" y="521"/>
                  </a:lnTo>
                  <a:lnTo>
                    <a:pt x="461" y="517"/>
                  </a:lnTo>
                  <a:lnTo>
                    <a:pt x="459" y="510"/>
                  </a:lnTo>
                  <a:lnTo>
                    <a:pt x="456" y="504"/>
                  </a:lnTo>
                  <a:lnTo>
                    <a:pt x="454" y="497"/>
                  </a:lnTo>
                  <a:lnTo>
                    <a:pt x="454" y="491"/>
                  </a:lnTo>
                  <a:lnTo>
                    <a:pt x="454" y="484"/>
                  </a:lnTo>
                  <a:lnTo>
                    <a:pt x="456" y="478"/>
                  </a:lnTo>
                  <a:lnTo>
                    <a:pt x="457" y="472"/>
                  </a:lnTo>
                  <a:lnTo>
                    <a:pt x="460" y="467"/>
                  </a:lnTo>
                  <a:lnTo>
                    <a:pt x="467" y="457"/>
                  </a:lnTo>
                  <a:lnTo>
                    <a:pt x="476" y="448"/>
                  </a:lnTo>
                  <a:lnTo>
                    <a:pt x="484" y="444"/>
                  </a:lnTo>
                  <a:lnTo>
                    <a:pt x="497" y="438"/>
                  </a:lnTo>
                  <a:lnTo>
                    <a:pt x="510" y="435"/>
                  </a:lnTo>
                  <a:lnTo>
                    <a:pt x="525" y="435"/>
                  </a:lnTo>
                  <a:lnTo>
                    <a:pt x="536" y="435"/>
                  </a:lnTo>
                  <a:lnTo>
                    <a:pt x="546" y="436"/>
                  </a:lnTo>
                  <a:lnTo>
                    <a:pt x="557" y="438"/>
                  </a:lnTo>
                  <a:lnTo>
                    <a:pt x="565" y="441"/>
                  </a:lnTo>
                  <a:lnTo>
                    <a:pt x="574" y="445"/>
                  </a:lnTo>
                  <a:lnTo>
                    <a:pt x="581" y="449"/>
                  </a:lnTo>
                  <a:lnTo>
                    <a:pt x="587" y="454"/>
                  </a:lnTo>
                  <a:lnTo>
                    <a:pt x="591" y="460"/>
                  </a:lnTo>
                  <a:lnTo>
                    <a:pt x="594" y="465"/>
                  </a:lnTo>
                  <a:lnTo>
                    <a:pt x="598" y="472"/>
                  </a:lnTo>
                  <a:lnTo>
                    <a:pt x="600" y="480"/>
                  </a:lnTo>
                  <a:lnTo>
                    <a:pt x="603" y="490"/>
                  </a:lnTo>
                  <a:lnTo>
                    <a:pt x="570" y="494"/>
                  </a:lnTo>
                  <a:lnTo>
                    <a:pt x="568" y="487"/>
                  </a:lnTo>
                  <a:lnTo>
                    <a:pt x="565" y="480"/>
                  </a:lnTo>
                  <a:lnTo>
                    <a:pt x="562" y="475"/>
                  </a:lnTo>
                  <a:lnTo>
                    <a:pt x="557" y="470"/>
                  </a:lnTo>
                  <a:lnTo>
                    <a:pt x="551" y="467"/>
                  </a:lnTo>
                  <a:lnTo>
                    <a:pt x="545" y="464"/>
                  </a:lnTo>
                  <a:lnTo>
                    <a:pt x="536" y="462"/>
                  </a:lnTo>
                  <a:lnTo>
                    <a:pt x="528" y="461"/>
                  </a:lnTo>
                  <a:lnTo>
                    <a:pt x="518" y="462"/>
                  </a:lnTo>
                  <a:lnTo>
                    <a:pt x="509" y="464"/>
                  </a:lnTo>
                  <a:lnTo>
                    <a:pt x="500" y="465"/>
                  </a:lnTo>
                  <a:lnTo>
                    <a:pt x="496" y="470"/>
                  </a:lnTo>
                  <a:lnTo>
                    <a:pt x="492" y="472"/>
                  </a:lnTo>
                  <a:lnTo>
                    <a:pt x="489" y="477"/>
                  </a:lnTo>
                  <a:lnTo>
                    <a:pt x="486" y="481"/>
                  </a:lnTo>
                  <a:lnTo>
                    <a:pt x="486" y="487"/>
                  </a:lnTo>
                  <a:lnTo>
                    <a:pt x="487" y="493"/>
                  </a:lnTo>
                  <a:lnTo>
                    <a:pt x="490" y="498"/>
                  </a:lnTo>
                  <a:lnTo>
                    <a:pt x="495" y="503"/>
                  </a:lnTo>
                  <a:lnTo>
                    <a:pt x="502" y="507"/>
                  </a:lnTo>
                  <a:lnTo>
                    <a:pt x="512" y="510"/>
                  </a:lnTo>
                  <a:lnTo>
                    <a:pt x="531" y="516"/>
                  </a:lnTo>
                  <a:lnTo>
                    <a:pt x="548" y="520"/>
                  </a:lnTo>
                  <a:lnTo>
                    <a:pt x="561" y="524"/>
                  </a:lnTo>
                  <a:lnTo>
                    <a:pt x="572" y="527"/>
                  </a:lnTo>
                  <a:lnTo>
                    <a:pt x="580" y="530"/>
                  </a:lnTo>
                  <a:lnTo>
                    <a:pt x="587" y="534"/>
                  </a:lnTo>
                  <a:lnTo>
                    <a:pt x="593" y="537"/>
                  </a:lnTo>
                  <a:lnTo>
                    <a:pt x="597" y="543"/>
                  </a:lnTo>
                  <a:lnTo>
                    <a:pt x="601" y="547"/>
                  </a:lnTo>
                  <a:lnTo>
                    <a:pt x="606" y="553"/>
                  </a:lnTo>
                  <a:lnTo>
                    <a:pt x="607" y="560"/>
                  </a:lnTo>
                  <a:lnTo>
                    <a:pt x="608" y="568"/>
                  </a:lnTo>
                  <a:lnTo>
                    <a:pt x="610" y="576"/>
                  </a:lnTo>
                  <a:lnTo>
                    <a:pt x="608" y="583"/>
                  </a:lnTo>
                  <a:lnTo>
                    <a:pt x="607" y="592"/>
                  </a:lnTo>
                  <a:lnTo>
                    <a:pt x="604" y="599"/>
                  </a:lnTo>
                  <a:lnTo>
                    <a:pt x="600" y="606"/>
                  </a:lnTo>
                  <a:lnTo>
                    <a:pt x="594" y="614"/>
                  </a:lnTo>
                  <a:lnTo>
                    <a:pt x="588" y="619"/>
                  </a:lnTo>
                  <a:lnTo>
                    <a:pt x="581" y="625"/>
                  </a:lnTo>
                  <a:lnTo>
                    <a:pt x="572" y="629"/>
                  </a:lnTo>
                  <a:lnTo>
                    <a:pt x="562" y="632"/>
                  </a:lnTo>
                  <a:lnTo>
                    <a:pt x="554" y="635"/>
                  </a:lnTo>
                  <a:lnTo>
                    <a:pt x="542" y="637"/>
                  </a:lnTo>
                  <a:lnTo>
                    <a:pt x="531" y="637"/>
                  </a:lnTo>
                  <a:lnTo>
                    <a:pt x="513" y="637"/>
                  </a:lnTo>
                  <a:lnTo>
                    <a:pt x="497" y="634"/>
                  </a:lnTo>
                  <a:lnTo>
                    <a:pt x="484" y="628"/>
                  </a:lnTo>
                  <a:lnTo>
                    <a:pt x="473" y="621"/>
                  </a:lnTo>
                  <a:lnTo>
                    <a:pt x="464" y="612"/>
                  </a:lnTo>
                  <a:lnTo>
                    <a:pt x="457" y="602"/>
                  </a:lnTo>
                  <a:lnTo>
                    <a:pt x="451" y="589"/>
                  </a:lnTo>
                  <a:lnTo>
                    <a:pt x="448" y="575"/>
                  </a:lnTo>
                  <a:close/>
                  <a:moveTo>
                    <a:pt x="637" y="632"/>
                  </a:moveTo>
                  <a:lnTo>
                    <a:pt x="637" y="364"/>
                  </a:lnTo>
                  <a:lnTo>
                    <a:pt x="670" y="364"/>
                  </a:lnTo>
                  <a:lnTo>
                    <a:pt x="670" y="517"/>
                  </a:lnTo>
                  <a:lnTo>
                    <a:pt x="748" y="439"/>
                  </a:lnTo>
                  <a:lnTo>
                    <a:pt x="790" y="439"/>
                  </a:lnTo>
                  <a:lnTo>
                    <a:pt x="717" y="511"/>
                  </a:lnTo>
                  <a:lnTo>
                    <a:pt x="799" y="632"/>
                  </a:lnTo>
                  <a:lnTo>
                    <a:pt x="757" y="632"/>
                  </a:lnTo>
                  <a:lnTo>
                    <a:pt x="694" y="534"/>
                  </a:lnTo>
                  <a:lnTo>
                    <a:pt x="670" y="556"/>
                  </a:lnTo>
                  <a:lnTo>
                    <a:pt x="670" y="632"/>
                  </a:lnTo>
                  <a:lnTo>
                    <a:pt x="637" y="632"/>
                  </a:lnTo>
                  <a:close/>
                  <a:moveTo>
                    <a:pt x="946" y="570"/>
                  </a:moveTo>
                  <a:lnTo>
                    <a:pt x="979" y="575"/>
                  </a:lnTo>
                  <a:lnTo>
                    <a:pt x="975" y="589"/>
                  </a:lnTo>
                  <a:lnTo>
                    <a:pt x="967" y="601"/>
                  </a:lnTo>
                  <a:lnTo>
                    <a:pt x="960" y="612"/>
                  </a:lnTo>
                  <a:lnTo>
                    <a:pt x="950" y="621"/>
                  </a:lnTo>
                  <a:lnTo>
                    <a:pt x="939" y="628"/>
                  </a:lnTo>
                  <a:lnTo>
                    <a:pt x="926" y="632"/>
                  </a:lnTo>
                  <a:lnTo>
                    <a:pt x="910" y="637"/>
                  </a:lnTo>
                  <a:lnTo>
                    <a:pt x="894" y="637"/>
                  </a:lnTo>
                  <a:lnTo>
                    <a:pt x="884" y="637"/>
                  </a:lnTo>
                  <a:lnTo>
                    <a:pt x="874" y="635"/>
                  </a:lnTo>
                  <a:lnTo>
                    <a:pt x="865" y="634"/>
                  </a:lnTo>
                  <a:lnTo>
                    <a:pt x="856" y="631"/>
                  </a:lnTo>
                  <a:lnTo>
                    <a:pt x="848" y="627"/>
                  </a:lnTo>
                  <a:lnTo>
                    <a:pt x="841" y="622"/>
                  </a:lnTo>
                  <a:lnTo>
                    <a:pt x="833" y="616"/>
                  </a:lnTo>
                  <a:lnTo>
                    <a:pt x="828" y="611"/>
                  </a:lnTo>
                  <a:lnTo>
                    <a:pt x="820" y="604"/>
                  </a:lnTo>
                  <a:lnTo>
                    <a:pt x="816" y="596"/>
                  </a:lnTo>
                  <a:lnTo>
                    <a:pt x="812" y="588"/>
                  </a:lnTo>
                  <a:lnTo>
                    <a:pt x="809" y="579"/>
                  </a:lnTo>
                  <a:lnTo>
                    <a:pt x="806" y="570"/>
                  </a:lnTo>
                  <a:lnTo>
                    <a:pt x="803" y="560"/>
                  </a:lnTo>
                  <a:lnTo>
                    <a:pt x="803" y="549"/>
                  </a:lnTo>
                  <a:lnTo>
                    <a:pt x="802" y="537"/>
                  </a:lnTo>
                  <a:lnTo>
                    <a:pt x="803" y="526"/>
                  </a:lnTo>
                  <a:lnTo>
                    <a:pt x="803" y="514"/>
                  </a:lnTo>
                  <a:lnTo>
                    <a:pt x="806" y="504"/>
                  </a:lnTo>
                  <a:lnTo>
                    <a:pt x="809" y="494"/>
                  </a:lnTo>
                  <a:lnTo>
                    <a:pt x="812" y="485"/>
                  </a:lnTo>
                  <a:lnTo>
                    <a:pt x="816" y="477"/>
                  </a:lnTo>
                  <a:lnTo>
                    <a:pt x="822" y="468"/>
                  </a:lnTo>
                  <a:lnTo>
                    <a:pt x="828" y="462"/>
                  </a:lnTo>
                  <a:lnTo>
                    <a:pt x="833" y="455"/>
                  </a:lnTo>
                  <a:lnTo>
                    <a:pt x="841" y="449"/>
                  </a:lnTo>
                  <a:lnTo>
                    <a:pt x="848" y="445"/>
                  </a:lnTo>
                  <a:lnTo>
                    <a:pt x="856" y="441"/>
                  </a:lnTo>
                  <a:lnTo>
                    <a:pt x="865" y="438"/>
                  </a:lnTo>
                  <a:lnTo>
                    <a:pt x="874" y="436"/>
                  </a:lnTo>
                  <a:lnTo>
                    <a:pt x="882" y="435"/>
                  </a:lnTo>
                  <a:lnTo>
                    <a:pt x="892" y="435"/>
                  </a:lnTo>
                  <a:lnTo>
                    <a:pt x="903" y="435"/>
                  </a:lnTo>
                  <a:lnTo>
                    <a:pt x="911" y="436"/>
                  </a:lnTo>
                  <a:lnTo>
                    <a:pt x="920" y="438"/>
                  </a:lnTo>
                  <a:lnTo>
                    <a:pt x="929" y="441"/>
                  </a:lnTo>
                  <a:lnTo>
                    <a:pt x="936" y="445"/>
                  </a:lnTo>
                  <a:lnTo>
                    <a:pt x="943" y="449"/>
                  </a:lnTo>
                  <a:lnTo>
                    <a:pt x="950" y="455"/>
                  </a:lnTo>
                  <a:lnTo>
                    <a:pt x="956" y="461"/>
                  </a:lnTo>
                  <a:lnTo>
                    <a:pt x="962" y="468"/>
                  </a:lnTo>
                  <a:lnTo>
                    <a:pt x="967" y="475"/>
                  </a:lnTo>
                  <a:lnTo>
                    <a:pt x="970" y="484"/>
                  </a:lnTo>
                  <a:lnTo>
                    <a:pt x="975" y="493"/>
                  </a:lnTo>
                  <a:lnTo>
                    <a:pt x="978" y="503"/>
                  </a:lnTo>
                  <a:lnTo>
                    <a:pt x="979" y="513"/>
                  </a:lnTo>
                  <a:lnTo>
                    <a:pt x="980" y="524"/>
                  </a:lnTo>
                  <a:lnTo>
                    <a:pt x="980" y="536"/>
                  </a:lnTo>
                  <a:lnTo>
                    <a:pt x="980" y="539"/>
                  </a:lnTo>
                  <a:lnTo>
                    <a:pt x="980" y="544"/>
                  </a:lnTo>
                  <a:lnTo>
                    <a:pt x="836" y="544"/>
                  </a:lnTo>
                  <a:lnTo>
                    <a:pt x="838" y="559"/>
                  </a:lnTo>
                  <a:lnTo>
                    <a:pt x="841" y="572"/>
                  </a:lnTo>
                  <a:lnTo>
                    <a:pt x="846" y="583"/>
                  </a:lnTo>
                  <a:lnTo>
                    <a:pt x="854" y="593"/>
                  </a:lnTo>
                  <a:lnTo>
                    <a:pt x="862" y="601"/>
                  </a:lnTo>
                  <a:lnTo>
                    <a:pt x="872" y="606"/>
                  </a:lnTo>
                  <a:lnTo>
                    <a:pt x="882" y="609"/>
                  </a:lnTo>
                  <a:lnTo>
                    <a:pt x="894" y="611"/>
                  </a:lnTo>
                  <a:lnTo>
                    <a:pt x="903" y="609"/>
                  </a:lnTo>
                  <a:lnTo>
                    <a:pt x="911" y="608"/>
                  </a:lnTo>
                  <a:lnTo>
                    <a:pt x="918" y="605"/>
                  </a:lnTo>
                  <a:lnTo>
                    <a:pt x="926" y="601"/>
                  </a:lnTo>
                  <a:lnTo>
                    <a:pt x="931" y="595"/>
                  </a:lnTo>
                  <a:lnTo>
                    <a:pt x="937" y="588"/>
                  </a:lnTo>
                  <a:lnTo>
                    <a:pt x="941" y="580"/>
                  </a:lnTo>
                  <a:lnTo>
                    <a:pt x="946" y="570"/>
                  </a:lnTo>
                  <a:close/>
                  <a:moveTo>
                    <a:pt x="838" y="517"/>
                  </a:moveTo>
                  <a:lnTo>
                    <a:pt x="946" y="517"/>
                  </a:lnTo>
                  <a:lnTo>
                    <a:pt x="944" y="506"/>
                  </a:lnTo>
                  <a:lnTo>
                    <a:pt x="941" y="496"/>
                  </a:lnTo>
                  <a:lnTo>
                    <a:pt x="939" y="487"/>
                  </a:lnTo>
                  <a:lnTo>
                    <a:pt x="933" y="481"/>
                  </a:lnTo>
                  <a:lnTo>
                    <a:pt x="926" y="472"/>
                  </a:lnTo>
                  <a:lnTo>
                    <a:pt x="916" y="467"/>
                  </a:lnTo>
                  <a:lnTo>
                    <a:pt x="904" y="462"/>
                  </a:lnTo>
                  <a:lnTo>
                    <a:pt x="892" y="461"/>
                  </a:lnTo>
                  <a:lnTo>
                    <a:pt x="882" y="462"/>
                  </a:lnTo>
                  <a:lnTo>
                    <a:pt x="872" y="465"/>
                  </a:lnTo>
                  <a:lnTo>
                    <a:pt x="862" y="470"/>
                  </a:lnTo>
                  <a:lnTo>
                    <a:pt x="855" y="477"/>
                  </a:lnTo>
                  <a:lnTo>
                    <a:pt x="848" y="485"/>
                  </a:lnTo>
                  <a:lnTo>
                    <a:pt x="842" y="494"/>
                  </a:lnTo>
                  <a:lnTo>
                    <a:pt x="839" y="506"/>
                  </a:lnTo>
                  <a:lnTo>
                    <a:pt x="838" y="517"/>
                  </a:lnTo>
                  <a:close/>
                  <a:moveTo>
                    <a:pt x="865" y="415"/>
                  </a:moveTo>
                  <a:lnTo>
                    <a:pt x="890" y="363"/>
                  </a:lnTo>
                  <a:lnTo>
                    <a:pt x="933" y="363"/>
                  </a:lnTo>
                  <a:lnTo>
                    <a:pt x="892" y="415"/>
                  </a:lnTo>
                  <a:lnTo>
                    <a:pt x="865" y="415"/>
                  </a:lnTo>
                  <a:close/>
                  <a:moveTo>
                    <a:pt x="1104" y="632"/>
                  </a:moveTo>
                  <a:lnTo>
                    <a:pt x="1104" y="439"/>
                  </a:lnTo>
                  <a:lnTo>
                    <a:pt x="1133" y="439"/>
                  </a:lnTo>
                  <a:lnTo>
                    <a:pt x="1133" y="468"/>
                  </a:lnTo>
                  <a:lnTo>
                    <a:pt x="1139" y="460"/>
                  </a:lnTo>
                  <a:lnTo>
                    <a:pt x="1145" y="451"/>
                  </a:lnTo>
                  <a:lnTo>
                    <a:pt x="1149" y="445"/>
                  </a:lnTo>
                  <a:lnTo>
                    <a:pt x="1155" y="441"/>
                  </a:lnTo>
                  <a:lnTo>
                    <a:pt x="1159" y="438"/>
                  </a:lnTo>
                  <a:lnTo>
                    <a:pt x="1165" y="436"/>
                  </a:lnTo>
                  <a:lnTo>
                    <a:pt x="1171" y="435"/>
                  </a:lnTo>
                  <a:lnTo>
                    <a:pt x="1175" y="435"/>
                  </a:lnTo>
                  <a:lnTo>
                    <a:pt x="1184" y="435"/>
                  </a:lnTo>
                  <a:lnTo>
                    <a:pt x="1192" y="438"/>
                  </a:lnTo>
                  <a:lnTo>
                    <a:pt x="1201" y="441"/>
                  </a:lnTo>
                  <a:lnTo>
                    <a:pt x="1210" y="445"/>
                  </a:lnTo>
                  <a:lnTo>
                    <a:pt x="1198" y="475"/>
                  </a:lnTo>
                  <a:lnTo>
                    <a:pt x="1192" y="472"/>
                  </a:lnTo>
                  <a:lnTo>
                    <a:pt x="1185" y="471"/>
                  </a:lnTo>
                  <a:lnTo>
                    <a:pt x="1179" y="470"/>
                  </a:lnTo>
                  <a:lnTo>
                    <a:pt x="1174" y="468"/>
                  </a:lnTo>
                  <a:lnTo>
                    <a:pt x="1169" y="470"/>
                  </a:lnTo>
                  <a:lnTo>
                    <a:pt x="1164" y="471"/>
                  </a:lnTo>
                  <a:lnTo>
                    <a:pt x="1159" y="472"/>
                  </a:lnTo>
                  <a:lnTo>
                    <a:pt x="1155" y="475"/>
                  </a:lnTo>
                  <a:lnTo>
                    <a:pt x="1151" y="478"/>
                  </a:lnTo>
                  <a:lnTo>
                    <a:pt x="1148" y="483"/>
                  </a:lnTo>
                  <a:lnTo>
                    <a:pt x="1145" y="488"/>
                  </a:lnTo>
                  <a:lnTo>
                    <a:pt x="1142" y="493"/>
                  </a:lnTo>
                  <a:lnTo>
                    <a:pt x="1140" y="503"/>
                  </a:lnTo>
                  <a:lnTo>
                    <a:pt x="1138" y="511"/>
                  </a:lnTo>
                  <a:lnTo>
                    <a:pt x="1138" y="521"/>
                  </a:lnTo>
                  <a:lnTo>
                    <a:pt x="1138" y="532"/>
                  </a:lnTo>
                  <a:lnTo>
                    <a:pt x="1138" y="632"/>
                  </a:lnTo>
                  <a:lnTo>
                    <a:pt x="1104" y="632"/>
                  </a:lnTo>
                  <a:close/>
                  <a:moveTo>
                    <a:pt x="1349" y="570"/>
                  </a:moveTo>
                  <a:lnTo>
                    <a:pt x="1384" y="575"/>
                  </a:lnTo>
                  <a:lnTo>
                    <a:pt x="1380" y="589"/>
                  </a:lnTo>
                  <a:lnTo>
                    <a:pt x="1373" y="601"/>
                  </a:lnTo>
                  <a:lnTo>
                    <a:pt x="1364" y="612"/>
                  </a:lnTo>
                  <a:lnTo>
                    <a:pt x="1354" y="621"/>
                  </a:lnTo>
                  <a:lnTo>
                    <a:pt x="1342" y="628"/>
                  </a:lnTo>
                  <a:lnTo>
                    <a:pt x="1329" y="632"/>
                  </a:lnTo>
                  <a:lnTo>
                    <a:pt x="1315" y="637"/>
                  </a:lnTo>
                  <a:lnTo>
                    <a:pt x="1299" y="637"/>
                  </a:lnTo>
                  <a:lnTo>
                    <a:pt x="1289" y="637"/>
                  </a:lnTo>
                  <a:lnTo>
                    <a:pt x="1279" y="635"/>
                  </a:lnTo>
                  <a:lnTo>
                    <a:pt x="1270" y="634"/>
                  </a:lnTo>
                  <a:lnTo>
                    <a:pt x="1262" y="631"/>
                  </a:lnTo>
                  <a:lnTo>
                    <a:pt x="1253" y="627"/>
                  </a:lnTo>
                  <a:lnTo>
                    <a:pt x="1246" y="622"/>
                  </a:lnTo>
                  <a:lnTo>
                    <a:pt x="1238" y="616"/>
                  </a:lnTo>
                  <a:lnTo>
                    <a:pt x="1231" y="611"/>
                  </a:lnTo>
                  <a:lnTo>
                    <a:pt x="1226" y="604"/>
                  </a:lnTo>
                  <a:lnTo>
                    <a:pt x="1221" y="596"/>
                  </a:lnTo>
                  <a:lnTo>
                    <a:pt x="1217" y="588"/>
                  </a:lnTo>
                  <a:lnTo>
                    <a:pt x="1213" y="579"/>
                  </a:lnTo>
                  <a:lnTo>
                    <a:pt x="1210" y="570"/>
                  </a:lnTo>
                  <a:lnTo>
                    <a:pt x="1208" y="560"/>
                  </a:lnTo>
                  <a:lnTo>
                    <a:pt x="1207" y="549"/>
                  </a:lnTo>
                  <a:lnTo>
                    <a:pt x="1207" y="537"/>
                  </a:lnTo>
                  <a:lnTo>
                    <a:pt x="1207" y="526"/>
                  </a:lnTo>
                  <a:lnTo>
                    <a:pt x="1208" y="514"/>
                  </a:lnTo>
                  <a:lnTo>
                    <a:pt x="1210" y="504"/>
                  </a:lnTo>
                  <a:lnTo>
                    <a:pt x="1213" y="494"/>
                  </a:lnTo>
                  <a:lnTo>
                    <a:pt x="1217" y="485"/>
                  </a:lnTo>
                  <a:lnTo>
                    <a:pt x="1221" y="477"/>
                  </a:lnTo>
                  <a:lnTo>
                    <a:pt x="1226" y="468"/>
                  </a:lnTo>
                  <a:lnTo>
                    <a:pt x="1231" y="462"/>
                  </a:lnTo>
                  <a:lnTo>
                    <a:pt x="1238" y="455"/>
                  </a:lnTo>
                  <a:lnTo>
                    <a:pt x="1246" y="449"/>
                  </a:lnTo>
                  <a:lnTo>
                    <a:pt x="1253" y="445"/>
                  </a:lnTo>
                  <a:lnTo>
                    <a:pt x="1260" y="441"/>
                  </a:lnTo>
                  <a:lnTo>
                    <a:pt x="1269" y="438"/>
                  </a:lnTo>
                  <a:lnTo>
                    <a:pt x="1277" y="436"/>
                  </a:lnTo>
                  <a:lnTo>
                    <a:pt x="1287" y="435"/>
                  </a:lnTo>
                  <a:lnTo>
                    <a:pt x="1298" y="435"/>
                  </a:lnTo>
                  <a:lnTo>
                    <a:pt x="1306" y="435"/>
                  </a:lnTo>
                  <a:lnTo>
                    <a:pt x="1316" y="436"/>
                  </a:lnTo>
                  <a:lnTo>
                    <a:pt x="1325" y="438"/>
                  </a:lnTo>
                  <a:lnTo>
                    <a:pt x="1332" y="441"/>
                  </a:lnTo>
                  <a:lnTo>
                    <a:pt x="1341" y="445"/>
                  </a:lnTo>
                  <a:lnTo>
                    <a:pt x="1348" y="449"/>
                  </a:lnTo>
                  <a:lnTo>
                    <a:pt x="1354" y="455"/>
                  </a:lnTo>
                  <a:lnTo>
                    <a:pt x="1361" y="461"/>
                  </a:lnTo>
                  <a:lnTo>
                    <a:pt x="1367" y="468"/>
                  </a:lnTo>
                  <a:lnTo>
                    <a:pt x="1371" y="475"/>
                  </a:lnTo>
                  <a:lnTo>
                    <a:pt x="1375" y="484"/>
                  </a:lnTo>
                  <a:lnTo>
                    <a:pt x="1380" y="493"/>
                  </a:lnTo>
                  <a:lnTo>
                    <a:pt x="1381" y="503"/>
                  </a:lnTo>
                  <a:lnTo>
                    <a:pt x="1384" y="513"/>
                  </a:lnTo>
                  <a:lnTo>
                    <a:pt x="1386" y="524"/>
                  </a:lnTo>
                  <a:lnTo>
                    <a:pt x="1386" y="536"/>
                  </a:lnTo>
                  <a:lnTo>
                    <a:pt x="1386" y="539"/>
                  </a:lnTo>
                  <a:lnTo>
                    <a:pt x="1386" y="544"/>
                  </a:lnTo>
                  <a:lnTo>
                    <a:pt x="1240" y="544"/>
                  </a:lnTo>
                  <a:lnTo>
                    <a:pt x="1243" y="559"/>
                  </a:lnTo>
                  <a:lnTo>
                    <a:pt x="1246" y="572"/>
                  </a:lnTo>
                  <a:lnTo>
                    <a:pt x="1251" y="583"/>
                  </a:lnTo>
                  <a:lnTo>
                    <a:pt x="1259" y="593"/>
                  </a:lnTo>
                  <a:lnTo>
                    <a:pt x="1267" y="601"/>
                  </a:lnTo>
                  <a:lnTo>
                    <a:pt x="1277" y="606"/>
                  </a:lnTo>
                  <a:lnTo>
                    <a:pt x="1287" y="609"/>
                  </a:lnTo>
                  <a:lnTo>
                    <a:pt x="1299" y="611"/>
                  </a:lnTo>
                  <a:lnTo>
                    <a:pt x="1308" y="609"/>
                  </a:lnTo>
                  <a:lnTo>
                    <a:pt x="1316" y="608"/>
                  </a:lnTo>
                  <a:lnTo>
                    <a:pt x="1324" y="605"/>
                  </a:lnTo>
                  <a:lnTo>
                    <a:pt x="1329" y="601"/>
                  </a:lnTo>
                  <a:lnTo>
                    <a:pt x="1337" y="595"/>
                  </a:lnTo>
                  <a:lnTo>
                    <a:pt x="1341" y="588"/>
                  </a:lnTo>
                  <a:lnTo>
                    <a:pt x="1347" y="580"/>
                  </a:lnTo>
                  <a:lnTo>
                    <a:pt x="1349" y="570"/>
                  </a:lnTo>
                  <a:close/>
                  <a:moveTo>
                    <a:pt x="1243" y="517"/>
                  </a:moveTo>
                  <a:lnTo>
                    <a:pt x="1351" y="517"/>
                  </a:lnTo>
                  <a:lnTo>
                    <a:pt x="1349" y="506"/>
                  </a:lnTo>
                  <a:lnTo>
                    <a:pt x="1347" y="496"/>
                  </a:lnTo>
                  <a:lnTo>
                    <a:pt x="1342" y="487"/>
                  </a:lnTo>
                  <a:lnTo>
                    <a:pt x="1338" y="481"/>
                  </a:lnTo>
                  <a:lnTo>
                    <a:pt x="1329" y="472"/>
                  </a:lnTo>
                  <a:lnTo>
                    <a:pt x="1321" y="467"/>
                  </a:lnTo>
                  <a:lnTo>
                    <a:pt x="1309" y="462"/>
                  </a:lnTo>
                  <a:lnTo>
                    <a:pt x="1298" y="461"/>
                  </a:lnTo>
                  <a:lnTo>
                    <a:pt x="1286" y="462"/>
                  </a:lnTo>
                  <a:lnTo>
                    <a:pt x="1276" y="465"/>
                  </a:lnTo>
                  <a:lnTo>
                    <a:pt x="1267" y="470"/>
                  </a:lnTo>
                  <a:lnTo>
                    <a:pt x="1259" y="477"/>
                  </a:lnTo>
                  <a:lnTo>
                    <a:pt x="1253" y="485"/>
                  </a:lnTo>
                  <a:lnTo>
                    <a:pt x="1247" y="494"/>
                  </a:lnTo>
                  <a:lnTo>
                    <a:pt x="1244" y="506"/>
                  </a:lnTo>
                  <a:lnTo>
                    <a:pt x="1243" y="517"/>
                  </a:lnTo>
                  <a:close/>
                  <a:moveTo>
                    <a:pt x="1414" y="707"/>
                  </a:moveTo>
                  <a:lnTo>
                    <a:pt x="1414" y="439"/>
                  </a:lnTo>
                  <a:lnTo>
                    <a:pt x="1445" y="439"/>
                  </a:lnTo>
                  <a:lnTo>
                    <a:pt x="1445" y="464"/>
                  </a:lnTo>
                  <a:lnTo>
                    <a:pt x="1450" y="458"/>
                  </a:lnTo>
                  <a:lnTo>
                    <a:pt x="1456" y="451"/>
                  </a:lnTo>
                  <a:lnTo>
                    <a:pt x="1462" y="447"/>
                  </a:lnTo>
                  <a:lnTo>
                    <a:pt x="1468" y="442"/>
                  </a:lnTo>
                  <a:lnTo>
                    <a:pt x="1475" y="439"/>
                  </a:lnTo>
                  <a:lnTo>
                    <a:pt x="1484" y="436"/>
                  </a:lnTo>
                  <a:lnTo>
                    <a:pt x="1491" y="435"/>
                  </a:lnTo>
                  <a:lnTo>
                    <a:pt x="1501" y="435"/>
                  </a:lnTo>
                  <a:lnTo>
                    <a:pt x="1512" y="435"/>
                  </a:lnTo>
                  <a:lnTo>
                    <a:pt x="1524" y="438"/>
                  </a:lnTo>
                  <a:lnTo>
                    <a:pt x="1534" y="442"/>
                  </a:lnTo>
                  <a:lnTo>
                    <a:pt x="1544" y="448"/>
                  </a:lnTo>
                  <a:lnTo>
                    <a:pt x="1553" y="455"/>
                  </a:lnTo>
                  <a:lnTo>
                    <a:pt x="1561" y="462"/>
                  </a:lnTo>
                  <a:lnTo>
                    <a:pt x="1567" y="472"/>
                  </a:lnTo>
                  <a:lnTo>
                    <a:pt x="1573" y="484"/>
                  </a:lnTo>
                  <a:lnTo>
                    <a:pt x="1577" y="496"/>
                  </a:lnTo>
                  <a:lnTo>
                    <a:pt x="1580" y="508"/>
                  </a:lnTo>
                  <a:lnTo>
                    <a:pt x="1582" y="521"/>
                  </a:lnTo>
                  <a:lnTo>
                    <a:pt x="1583" y="534"/>
                  </a:lnTo>
                  <a:lnTo>
                    <a:pt x="1582" y="549"/>
                  </a:lnTo>
                  <a:lnTo>
                    <a:pt x="1580" y="563"/>
                  </a:lnTo>
                  <a:lnTo>
                    <a:pt x="1577" y="576"/>
                  </a:lnTo>
                  <a:lnTo>
                    <a:pt x="1572" y="588"/>
                  </a:lnTo>
                  <a:lnTo>
                    <a:pt x="1566" y="599"/>
                  </a:lnTo>
                  <a:lnTo>
                    <a:pt x="1559" y="609"/>
                  </a:lnTo>
                  <a:lnTo>
                    <a:pt x="1551" y="618"/>
                  </a:lnTo>
                  <a:lnTo>
                    <a:pt x="1541" y="624"/>
                  </a:lnTo>
                  <a:lnTo>
                    <a:pt x="1531" y="629"/>
                  </a:lnTo>
                  <a:lnTo>
                    <a:pt x="1520" y="634"/>
                  </a:lnTo>
                  <a:lnTo>
                    <a:pt x="1510" y="637"/>
                  </a:lnTo>
                  <a:lnTo>
                    <a:pt x="1498" y="637"/>
                  </a:lnTo>
                  <a:lnTo>
                    <a:pt x="1491" y="637"/>
                  </a:lnTo>
                  <a:lnTo>
                    <a:pt x="1482" y="635"/>
                  </a:lnTo>
                  <a:lnTo>
                    <a:pt x="1475" y="634"/>
                  </a:lnTo>
                  <a:lnTo>
                    <a:pt x="1469" y="629"/>
                  </a:lnTo>
                  <a:lnTo>
                    <a:pt x="1462" y="627"/>
                  </a:lnTo>
                  <a:lnTo>
                    <a:pt x="1456" y="622"/>
                  </a:lnTo>
                  <a:lnTo>
                    <a:pt x="1452" y="618"/>
                  </a:lnTo>
                  <a:lnTo>
                    <a:pt x="1448" y="612"/>
                  </a:lnTo>
                  <a:lnTo>
                    <a:pt x="1448" y="707"/>
                  </a:lnTo>
                  <a:lnTo>
                    <a:pt x="1414" y="707"/>
                  </a:lnTo>
                  <a:close/>
                  <a:moveTo>
                    <a:pt x="1445" y="537"/>
                  </a:moveTo>
                  <a:lnTo>
                    <a:pt x="1445" y="555"/>
                  </a:lnTo>
                  <a:lnTo>
                    <a:pt x="1448" y="569"/>
                  </a:lnTo>
                  <a:lnTo>
                    <a:pt x="1453" y="582"/>
                  </a:lnTo>
                  <a:lnTo>
                    <a:pt x="1459" y="592"/>
                  </a:lnTo>
                  <a:lnTo>
                    <a:pt x="1468" y="601"/>
                  </a:lnTo>
                  <a:lnTo>
                    <a:pt x="1476" y="605"/>
                  </a:lnTo>
                  <a:lnTo>
                    <a:pt x="1486" y="609"/>
                  </a:lnTo>
                  <a:lnTo>
                    <a:pt x="1497" y="611"/>
                  </a:lnTo>
                  <a:lnTo>
                    <a:pt x="1507" y="609"/>
                  </a:lnTo>
                  <a:lnTo>
                    <a:pt x="1517" y="605"/>
                  </a:lnTo>
                  <a:lnTo>
                    <a:pt x="1525" y="599"/>
                  </a:lnTo>
                  <a:lnTo>
                    <a:pt x="1534" y="592"/>
                  </a:lnTo>
                  <a:lnTo>
                    <a:pt x="1540" y="580"/>
                  </a:lnTo>
                  <a:lnTo>
                    <a:pt x="1546" y="568"/>
                  </a:lnTo>
                  <a:lnTo>
                    <a:pt x="1548" y="553"/>
                  </a:lnTo>
                  <a:lnTo>
                    <a:pt x="1548" y="534"/>
                  </a:lnTo>
                  <a:lnTo>
                    <a:pt x="1548" y="517"/>
                  </a:lnTo>
                  <a:lnTo>
                    <a:pt x="1546" y="501"/>
                  </a:lnTo>
                  <a:lnTo>
                    <a:pt x="1541" y="490"/>
                  </a:lnTo>
                  <a:lnTo>
                    <a:pt x="1534" y="478"/>
                  </a:lnTo>
                  <a:lnTo>
                    <a:pt x="1525" y="471"/>
                  </a:lnTo>
                  <a:lnTo>
                    <a:pt x="1517" y="465"/>
                  </a:lnTo>
                  <a:lnTo>
                    <a:pt x="1508" y="461"/>
                  </a:lnTo>
                  <a:lnTo>
                    <a:pt x="1498" y="461"/>
                  </a:lnTo>
                  <a:lnTo>
                    <a:pt x="1488" y="462"/>
                  </a:lnTo>
                  <a:lnTo>
                    <a:pt x="1478" y="465"/>
                  </a:lnTo>
                  <a:lnTo>
                    <a:pt x="1469" y="471"/>
                  </a:lnTo>
                  <a:lnTo>
                    <a:pt x="1460" y="480"/>
                  </a:lnTo>
                  <a:lnTo>
                    <a:pt x="1453" y="491"/>
                  </a:lnTo>
                  <a:lnTo>
                    <a:pt x="1449" y="504"/>
                  </a:lnTo>
                  <a:lnTo>
                    <a:pt x="1445" y="520"/>
                  </a:lnTo>
                  <a:lnTo>
                    <a:pt x="1445" y="537"/>
                  </a:lnTo>
                  <a:close/>
                  <a:moveTo>
                    <a:pt x="1739" y="632"/>
                  </a:moveTo>
                  <a:lnTo>
                    <a:pt x="1739" y="604"/>
                  </a:lnTo>
                  <a:lnTo>
                    <a:pt x="1732" y="612"/>
                  </a:lnTo>
                  <a:lnTo>
                    <a:pt x="1726" y="618"/>
                  </a:lnTo>
                  <a:lnTo>
                    <a:pt x="1719" y="624"/>
                  </a:lnTo>
                  <a:lnTo>
                    <a:pt x="1711" y="629"/>
                  </a:lnTo>
                  <a:lnTo>
                    <a:pt x="1704" y="632"/>
                  </a:lnTo>
                  <a:lnTo>
                    <a:pt x="1695" y="635"/>
                  </a:lnTo>
                  <a:lnTo>
                    <a:pt x="1685" y="637"/>
                  </a:lnTo>
                  <a:lnTo>
                    <a:pt x="1677" y="637"/>
                  </a:lnTo>
                  <a:lnTo>
                    <a:pt x="1668" y="637"/>
                  </a:lnTo>
                  <a:lnTo>
                    <a:pt x="1659" y="635"/>
                  </a:lnTo>
                  <a:lnTo>
                    <a:pt x="1652" y="634"/>
                  </a:lnTo>
                  <a:lnTo>
                    <a:pt x="1645" y="631"/>
                  </a:lnTo>
                  <a:lnTo>
                    <a:pt x="1638" y="627"/>
                  </a:lnTo>
                  <a:lnTo>
                    <a:pt x="1632" y="624"/>
                  </a:lnTo>
                  <a:lnTo>
                    <a:pt x="1626" y="619"/>
                  </a:lnTo>
                  <a:lnTo>
                    <a:pt x="1622" y="614"/>
                  </a:lnTo>
                  <a:lnTo>
                    <a:pt x="1616" y="604"/>
                  </a:lnTo>
                  <a:lnTo>
                    <a:pt x="1612" y="589"/>
                  </a:lnTo>
                  <a:lnTo>
                    <a:pt x="1610" y="578"/>
                  </a:lnTo>
                  <a:lnTo>
                    <a:pt x="1610" y="559"/>
                  </a:lnTo>
                  <a:lnTo>
                    <a:pt x="1610" y="439"/>
                  </a:lnTo>
                  <a:lnTo>
                    <a:pt x="1644" y="439"/>
                  </a:lnTo>
                  <a:lnTo>
                    <a:pt x="1644" y="546"/>
                  </a:lnTo>
                  <a:lnTo>
                    <a:pt x="1644" y="568"/>
                  </a:lnTo>
                  <a:lnTo>
                    <a:pt x="1645" y="580"/>
                  </a:lnTo>
                  <a:lnTo>
                    <a:pt x="1648" y="588"/>
                  </a:lnTo>
                  <a:lnTo>
                    <a:pt x="1651" y="592"/>
                  </a:lnTo>
                  <a:lnTo>
                    <a:pt x="1654" y="598"/>
                  </a:lnTo>
                  <a:lnTo>
                    <a:pt x="1658" y="601"/>
                  </a:lnTo>
                  <a:lnTo>
                    <a:pt x="1664" y="605"/>
                  </a:lnTo>
                  <a:lnTo>
                    <a:pt x="1670" y="606"/>
                  </a:lnTo>
                  <a:lnTo>
                    <a:pt x="1677" y="608"/>
                  </a:lnTo>
                  <a:lnTo>
                    <a:pt x="1684" y="609"/>
                  </a:lnTo>
                  <a:lnTo>
                    <a:pt x="1691" y="608"/>
                  </a:lnTo>
                  <a:lnTo>
                    <a:pt x="1697" y="606"/>
                  </a:lnTo>
                  <a:lnTo>
                    <a:pt x="1704" y="605"/>
                  </a:lnTo>
                  <a:lnTo>
                    <a:pt x="1711" y="601"/>
                  </a:lnTo>
                  <a:lnTo>
                    <a:pt x="1717" y="596"/>
                  </a:lnTo>
                  <a:lnTo>
                    <a:pt x="1721" y="592"/>
                  </a:lnTo>
                  <a:lnTo>
                    <a:pt x="1726" y="586"/>
                  </a:lnTo>
                  <a:lnTo>
                    <a:pt x="1729" y="580"/>
                  </a:lnTo>
                  <a:lnTo>
                    <a:pt x="1732" y="573"/>
                  </a:lnTo>
                  <a:lnTo>
                    <a:pt x="1733" y="565"/>
                  </a:lnTo>
                  <a:lnTo>
                    <a:pt x="1734" y="555"/>
                  </a:lnTo>
                  <a:lnTo>
                    <a:pt x="1734" y="543"/>
                  </a:lnTo>
                  <a:lnTo>
                    <a:pt x="1734" y="439"/>
                  </a:lnTo>
                  <a:lnTo>
                    <a:pt x="1768" y="439"/>
                  </a:lnTo>
                  <a:lnTo>
                    <a:pt x="1768" y="632"/>
                  </a:lnTo>
                  <a:lnTo>
                    <a:pt x="1739" y="6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2905125" y="844550"/>
              <a:ext cx="357188" cy="184150"/>
            </a:xfrm>
            <a:custGeom>
              <a:avLst/>
              <a:gdLst>
                <a:gd name="T0" fmla="*/ 0 w 675"/>
                <a:gd name="T1" fmla="*/ 0 h 348"/>
                <a:gd name="T2" fmla="*/ 37 w 675"/>
                <a:gd name="T3" fmla="*/ 91 h 348"/>
                <a:gd name="T4" fmla="*/ 56 w 675"/>
                <a:gd name="T5" fmla="*/ 77 h 348"/>
                <a:gd name="T6" fmla="*/ 78 w 675"/>
                <a:gd name="T7" fmla="*/ 71 h 348"/>
                <a:gd name="T8" fmla="*/ 104 w 675"/>
                <a:gd name="T9" fmla="*/ 72 h 348"/>
                <a:gd name="T10" fmla="*/ 127 w 675"/>
                <a:gd name="T11" fmla="*/ 83 h 348"/>
                <a:gd name="T12" fmla="*/ 146 w 675"/>
                <a:gd name="T13" fmla="*/ 98 h 348"/>
                <a:gd name="T14" fmla="*/ 159 w 675"/>
                <a:gd name="T15" fmla="*/ 121 h 348"/>
                <a:gd name="T16" fmla="*/ 167 w 675"/>
                <a:gd name="T17" fmla="*/ 149 h 348"/>
                <a:gd name="T18" fmla="*/ 167 w 675"/>
                <a:gd name="T19" fmla="*/ 180 h 348"/>
                <a:gd name="T20" fmla="*/ 161 w 675"/>
                <a:gd name="T21" fmla="*/ 214 h 348"/>
                <a:gd name="T22" fmla="*/ 150 w 675"/>
                <a:gd name="T23" fmla="*/ 238 h 348"/>
                <a:gd name="T24" fmla="*/ 131 w 675"/>
                <a:gd name="T25" fmla="*/ 258 h 348"/>
                <a:gd name="T26" fmla="*/ 108 w 675"/>
                <a:gd name="T27" fmla="*/ 270 h 348"/>
                <a:gd name="T28" fmla="*/ 84 w 675"/>
                <a:gd name="T29" fmla="*/ 273 h 348"/>
                <a:gd name="T30" fmla="*/ 60 w 675"/>
                <a:gd name="T31" fmla="*/ 268 h 348"/>
                <a:gd name="T32" fmla="*/ 40 w 675"/>
                <a:gd name="T33" fmla="*/ 257 h 348"/>
                <a:gd name="T34" fmla="*/ 30 w 675"/>
                <a:gd name="T35" fmla="*/ 268 h 348"/>
                <a:gd name="T36" fmla="*/ 32 w 675"/>
                <a:gd name="T37" fmla="*/ 201 h 348"/>
                <a:gd name="T38" fmla="*/ 43 w 675"/>
                <a:gd name="T39" fmla="*/ 227 h 348"/>
                <a:gd name="T40" fmla="*/ 58 w 675"/>
                <a:gd name="T41" fmla="*/ 240 h 348"/>
                <a:gd name="T42" fmla="*/ 75 w 675"/>
                <a:gd name="T43" fmla="*/ 245 h 348"/>
                <a:gd name="T44" fmla="*/ 101 w 675"/>
                <a:gd name="T45" fmla="*/ 241 h 348"/>
                <a:gd name="T46" fmla="*/ 125 w 675"/>
                <a:gd name="T47" fmla="*/ 216 h 348"/>
                <a:gd name="T48" fmla="*/ 134 w 675"/>
                <a:gd name="T49" fmla="*/ 172 h 348"/>
                <a:gd name="T50" fmla="*/ 125 w 675"/>
                <a:gd name="T51" fmla="*/ 126 h 348"/>
                <a:gd name="T52" fmla="*/ 102 w 675"/>
                <a:gd name="T53" fmla="*/ 103 h 348"/>
                <a:gd name="T54" fmla="*/ 72 w 675"/>
                <a:gd name="T55" fmla="*/ 98 h 348"/>
                <a:gd name="T56" fmla="*/ 46 w 675"/>
                <a:gd name="T57" fmla="*/ 116 h 348"/>
                <a:gd name="T58" fmla="*/ 30 w 675"/>
                <a:gd name="T59" fmla="*/ 153 h 348"/>
                <a:gd name="T60" fmla="*/ 196 w 675"/>
                <a:gd name="T61" fmla="*/ 0 h 348"/>
                <a:gd name="T62" fmla="*/ 196 w 675"/>
                <a:gd name="T63" fmla="*/ 268 h 348"/>
                <a:gd name="T64" fmla="*/ 301 w 675"/>
                <a:gd name="T65" fmla="*/ 0 h 348"/>
                <a:gd name="T66" fmla="*/ 268 w 675"/>
                <a:gd name="T67" fmla="*/ 268 h 348"/>
                <a:gd name="T68" fmla="*/ 301 w 675"/>
                <a:gd name="T69" fmla="*/ 268 h 348"/>
                <a:gd name="T70" fmla="*/ 340 w 675"/>
                <a:gd name="T71" fmla="*/ 0 h 348"/>
                <a:gd name="T72" fmla="*/ 451 w 675"/>
                <a:gd name="T73" fmla="*/ 75 h 348"/>
                <a:gd name="T74" fmla="*/ 502 w 675"/>
                <a:gd name="T75" fmla="*/ 268 h 348"/>
                <a:gd name="T76" fmla="*/ 373 w 675"/>
                <a:gd name="T77" fmla="*/ 192 h 348"/>
                <a:gd name="T78" fmla="*/ 515 w 675"/>
                <a:gd name="T79" fmla="*/ 343 h 348"/>
                <a:gd name="T80" fmla="*/ 529 w 675"/>
                <a:gd name="T81" fmla="*/ 316 h 348"/>
                <a:gd name="T82" fmla="*/ 554 w 675"/>
                <a:gd name="T83" fmla="*/ 309 h 348"/>
                <a:gd name="T84" fmla="*/ 568 w 675"/>
                <a:gd name="T85" fmla="*/ 277 h 348"/>
                <a:gd name="T86" fmla="*/ 497 w 675"/>
                <a:gd name="T87" fmla="*/ 75 h 348"/>
                <a:gd name="T88" fmla="*/ 577 w 675"/>
                <a:gd name="T89" fmla="*/ 198 h 348"/>
                <a:gd name="T90" fmla="*/ 587 w 675"/>
                <a:gd name="T91" fmla="*/ 232 h 348"/>
                <a:gd name="T92" fmla="*/ 597 w 675"/>
                <a:gd name="T93" fmla="*/ 199 h 348"/>
                <a:gd name="T94" fmla="*/ 675 w 675"/>
                <a:gd name="T95" fmla="*/ 75 h 348"/>
                <a:gd name="T96" fmla="*/ 591 w 675"/>
                <a:gd name="T97" fmla="*/ 299 h 348"/>
                <a:gd name="T98" fmla="*/ 578 w 675"/>
                <a:gd name="T99" fmla="*/ 323 h 348"/>
                <a:gd name="T100" fmla="*/ 562 w 675"/>
                <a:gd name="T101" fmla="*/ 340 h 348"/>
                <a:gd name="T102" fmla="*/ 543 w 675"/>
                <a:gd name="T103" fmla="*/ 348 h 348"/>
                <a:gd name="T104" fmla="*/ 515 w 675"/>
                <a:gd name="T105" fmla="*/ 34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5" h="348">
                  <a:moveTo>
                    <a:pt x="30" y="268"/>
                  </a:moveTo>
                  <a:lnTo>
                    <a:pt x="0" y="268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7"/>
                  </a:lnTo>
                  <a:lnTo>
                    <a:pt x="37" y="91"/>
                  </a:lnTo>
                  <a:lnTo>
                    <a:pt x="43" y="85"/>
                  </a:lnTo>
                  <a:lnTo>
                    <a:pt x="50" y="81"/>
                  </a:lnTo>
                  <a:lnTo>
                    <a:pt x="56" y="77"/>
                  </a:lnTo>
                  <a:lnTo>
                    <a:pt x="63" y="74"/>
                  </a:lnTo>
                  <a:lnTo>
                    <a:pt x="71" y="72"/>
                  </a:lnTo>
                  <a:lnTo>
                    <a:pt x="78" y="71"/>
                  </a:lnTo>
                  <a:lnTo>
                    <a:pt x="86" y="71"/>
                  </a:lnTo>
                  <a:lnTo>
                    <a:pt x="95" y="71"/>
                  </a:lnTo>
                  <a:lnTo>
                    <a:pt x="104" y="72"/>
                  </a:lnTo>
                  <a:lnTo>
                    <a:pt x="111" y="75"/>
                  </a:lnTo>
                  <a:lnTo>
                    <a:pt x="120" y="78"/>
                  </a:lnTo>
                  <a:lnTo>
                    <a:pt x="127" y="83"/>
                  </a:lnTo>
                  <a:lnTo>
                    <a:pt x="134" y="87"/>
                  </a:lnTo>
                  <a:lnTo>
                    <a:pt x="140" y="93"/>
                  </a:lnTo>
                  <a:lnTo>
                    <a:pt x="146" y="98"/>
                  </a:lnTo>
                  <a:lnTo>
                    <a:pt x="151" y="106"/>
                  </a:lnTo>
                  <a:lnTo>
                    <a:pt x="156" y="113"/>
                  </a:lnTo>
                  <a:lnTo>
                    <a:pt x="159" y="121"/>
                  </a:lnTo>
                  <a:lnTo>
                    <a:pt x="163" y="130"/>
                  </a:lnTo>
                  <a:lnTo>
                    <a:pt x="164" y="139"/>
                  </a:lnTo>
                  <a:lnTo>
                    <a:pt x="167" y="149"/>
                  </a:lnTo>
                  <a:lnTo>
                    <a:pt x="167" y="159"/>
                  </a:lnTo>
                  <a:lnTo>
                    <a:pt x="169" y="169"/>
                  </a:lnTo>
                  <a:lnTo>
                    <a:pt x="167" y="180"/>
                  </a:lnTo>
                  <a:lnTo>
                    <a:pt x="167" y="192"/>
                  </a:lnTo>
                  <a:lnTo>
                    <a:pt x="164" y="204"/>
                  </a:lnTo>
                  <a:lnTo>
                    <a:pt x="161" y="214"/>
                  </a:lnTo>
                  <a:lnTo>
                    <a:pt x="159" y="222"/>
                  </a:lnTo>
                  <a:lnTo>
                    <a:pt x="154" y="231"/>
                  </a:lnTo>
                  <a:lnTo>
                    <a:pt x="150" y="238"/>
                  </a:lnTo>
                  <a:lnTo>
                    <a:pt x="144" y="245"/>
                  </a:lnTo>
                  <a:lnTo>
                    <a:pt x="137" y="252"/>
                  </a:lnTo>
                  <a:lnTo>
                    <a:pt x="131" y="258"/>
                  </a:lnTo>
                  <a:lnTo>
                    <a:pt x="124" y="263"/>
                  </a:lnTo>
                  <a:lnTo>
                    <a:pt x="117" y="267"/>
                  </a:lnTo>
                  <a:lnTo>
                    <a:pt x="108" y="270"/>
                  </a:lnTo>
                  <a:lnTo>
                    <a:pt x="101" y="271"/>
                  </a:lnTo>
                  <a:lnTo>
                    <a:pt x="92" y="273"/>
                  </a:lnTo>
                  <a:lnTo>
                    <a:pt x="84" y="273"/>
                  </a:lnTo>
                  <a:lnTo>
                    <a:pt x="76" y="273"/>
                  </a:lnTo>
                  <a:lnTo>
                    <a:pt x="68" y="271"/>
                  </a:lnTo>
                  <a:lnTo>
                    <a:pt x="60" y="268"/>
                  </a:lnTo>
                  <a:lnTo>
                    <a:pt x="53" y="265"/>
                  </a:lnTo>
                  <a:lnTo>
                    <a:pt x="48" y="263"/>
                  </a:lnTo>
                  <a:lnTo>
                    <a:pt x="40" y="257"/>
                  </a:lnTo>
                  <a:lnTo>
                    <a:pt x="36" y="251"/>
                  </a:lnTo>
                  <a:lnTo>
                    <a:pt x="30" y="244"/>
                  </a:lnTo>
                  <a:lnTo>
                    <a:pt x="30" y="268"/>
                  </a:lnTo>
                  <a:close/>
                  <a:moveTo>
                    <a:pt x="30" y="170"/>
                  </a:moveTo>
                  <a:lnTo>
                    <a:pt x="30" y="186"/>
                  </a:lnTo>
                  <a:lnTo>
                    <a:pt x="32" y="201"/>
                  </a:lnTo>
                  <a:lnTo>
                    <a:pt x="35" y="212"/>
                  </a:lnTo>
                  <a:lnTo>
                    <a:pt x="39" y="221"/>
                  </a:lnTo>
                  <a:lnTo>
                    <a:pt x="43" y="227"/>
                  </a:lnTo>
                  <a:lnTo>
                    <a:pt x="48" y="232"/>
                  </a:lnTo>
                  <a:lnTo>
                    <a:pt x="52" y="237"/>
                  </a:lnTo>
                  <a:lnTo>
                    <a:pt x="58" y="240"/>
                  </a:lnTo>
                  <a:lnTo>
                    <a:pt x="63" y="242"/>
                  </a:lnTo>
                  <a:lnTo>
                    <a:pt x="69" y="244"/>
                  </a:lnTo>
                  <a:lnTo>
                    <a:pt x="75" y="245"/>
                  </a:lnTo>
                  <a:lnTo>
                    <a:pt x="81" y="247"/>
                  </a:lnTo>
                  <a:lnTo>
                    <a:pt x="92" y="245"/>
                  </a:lnTo>
                  <a:lnTo>
                    <a:pt x="101" y="241"/>
                  </a:lnTo>
                  <a:lnTo>
                    <a:pt x="111" y="235"/>
                  </a:lnTo>
                  <a:lnTo>
                    <a:pt x="118" y="228"/>
                  </a:lnTo>
                  <a:lnTo>
                    <a:pt x="125" y="216"/>
                  </a:lnTo>
                  <a:lnTo>
                    <a:pt x="131" y="204"/>
                  </a:lnTo>
                  <a:lnTo>
                    <a:pt x="134" y="189"/>
                  </a:lnTo>
                  <a:lnTo>
                    <a:pt x="134" y="172"/>
                  </a:lnTo>
                  <a:lnTo>
                    <a:pt x="134" y="155"/>
                  </a:lnTo>
                  <a:lnTo>
                    <a:pt x="131" y="139"/>
                  </a:lnTo>
                  <a:lnTo>
                    <a:pt x="125" y="126"/>
                  </a:lnTo>
                  <a:lnTo>
                    <a:pt x="120" y="116"/>
                  </a:lnTo>
                  <a:lnTo>
                    <a:pt x="111" y="108"/>
                  </a:lnTo>
                  <a:lnTo>
                    <a:pt x="102" y="103"/>
                  </a:lnTo>
                  <a:lnTo>
                    <a:pt x="94" y="98"/>
                  </a:lnTo>
                  <a:lnTo>
                    <a:pt x="84" y="97"/>
                  </a:lnTo>
                  <a:lnTo>
                    <a:pt x="72" y="98"/>
                  </a:lnTo>
                  <a:lnTo>
                    <a:pt x="63" y="103"/>
                  </a:lnTo>
                  <a:lnTo>
                    <a:pt x="53" y="108"/>
                  </a:lnTo>
                  <a:lnTo>
                    <a:pt x="46" y="116"/>
                  </a:lnTo>
                  <a:lnTo>
                    <a:pt x="39" y="127"/>
                  </a:lnTo>
                  <a:lnTo>
                    <a:pt x="35" y="139"/>
                  </a:lnTo>
                  <a:lnTo>
                    <a:pt x="30" y="153"/>
                  </a:lnTo>
                  <a:lnTo>
                    <a:pt x="30" y="170"/>
                  </a:lnTo>
                  <a:close/>
                  <a:moveTo>
                    <a:pt x="196" y="268"/>
                  </a:moveTo>
                  <a:lnTo>
                    <a:pt x="196" y="0"/>
                  </a:lnTo>
                  <a:lnTo>
                    <a:pt x="229" y="0"/>
                  </a:lnTo>
                  <a:lnTo>
                    <a:pt x="229" y="268"/>
                  </a:lnTo>
                  <a:lnTo>
                    <a:pt x="196" y="268"/>
                  </a:lnTo>
                  <a:close/>
                  <a:moveTo>
                    <a:pt x="268" y="38"/>
                  </a:moveTo>
                  <a:lnTo>
                    <a:pt x="268" y="0"/>
                  </a:lnTo>
                  <a:lnTo>
                    <a:pt x="301" y="0"/>
                  </a:lnTo>
                  <a:lnTo>
                    <a:pt x="301" y="38"/>
                  </a:lnTo>
                  <a:lnTo>
                    <a:pt x="268" y="38"/>
                  </a:lnTo>
                  <a:close/>
                  <a:moveTo>
                    <a:pt x="268" y="268"/>
                  </a:moveTo>
                  <a:lnTo>
                    <a:pt x="268" y="75"/>
                  </a:lnTo>
                  <a:lnTo>
                    <a:pt x="301" y="75"/>
                  </a:lnTo>
                  <a:lnTo>
                    <a:pt x="301" y="268"/>
                  </a:lnTo>
                  <a:lnTo>
                    <a:pt x="268" y="268"/>
                  </a:lnTo>
                  <a:close/>
                  <a:moveTo>
                    <a:pt x="340" y="268"/>
                  </a:moveTo>
                  <a:lnTo>
                    <a:pt x="340" y="0"/>
                  </a:lnTo>
                  <a:lnTo>
                    <a:pt x="373" y="0"/>
                  </a:lnTo>
                  <a:lnTo>
                    <a:pt x="373" y="153"/>
                  </a:lnTo>
                  <a:lnTo>
                    <a:pt x="451" y="75"/>
                  </a:lnTo>
                  <a:lnTo>
                    <a:pt x="493" y="75"/>
                  </a:lnTo>
                  <a:lnTo>
                    <a:pt x="419" y="147"/>
                  </a:lnTo>
                  <a:lnTo>
                    <a:pt x="502" y="268"/>
                  </a:lnTo>
                  <a:lnTo>
                    <a:pt x="461" y="268"/>
                  </a:lnTo>
                  <a:lnTo>
                    <a:pt x="396" y="170"/>
                  </a:lnTo>
                  <a:lnTo>
                    <a:pt x="373" y="192"/>
                  </a:lnTo>
                  <a:lnTo>
                    <a:pt x="373" y="268"/>
                  </a:lnTo>
                  <a:lnTo>
                    <a:pt x="340" y="268"/>
                  </a:lnTo>
                  <a:close/>
                  <a:moveTo>
                    <a:pt x="515" y="343"/>
                  </a:moveTo>
                  <a:lnTo>
                    <a:pt x="510" y="313"/>
                  </a:lnTo>
                  <a:lnTo>
                    <a:pt x="520" y="316"/>
                  </a:lnTo>
                  <a:lnTo>
                    <a:pt x="529" y="316"/>
                  </a:lnTo>
                  <a:lnTo>
                    <a:pt x="539" y="314"/>
                  </a:lnTo>
                  <a:lnTo>
                    <a:pt x="548" y="313"/>
                  </a:lnTo>
                  <a:lnTo>
                    <a:pt x="554" y="309"/>
                  </a:lnTo>
                  <a:lnTo>
                    <a:pt x="558" y="301"/>
                  </a:lnTo>
                  <a:lnTo>
                    <a:pt x="562" y="293"/>
                  </a:lnTo>
                  <a:lnTo>
                    <a:pt x="568" y="277"/>
                  </a:lnTo>
                  <a:lnTo>
                    <a:pt x="569" y="274"/>
                  </a:lnTo>
                  <a:lnTo>
                    <a:pt x="571" y="270"/>
                  </a:lnTo>
                  <a:lnTo>
                    <a:pt x="497" y="75"/>
                  </a:lnTo>
                  <a:lnTo>
                    <a:pt x="532" y="75"/>
                  </a:lnTo>
                  <a:lnTo>
                    <a:pt x="572" y="186"/>
                  </a:lnTo>
                  <a:lnTo>
                    <a:pt x="577" y="198"/>
                  </a:lnTo>
                  <a:lnTo>
                    <a:pt x="581" y="209"/>
                  </a:lnTo>
                  <a:lnTo>
                    <a:pt x="584" y="219"/>
                  </a:lnTo>
                  <a:lnTo>
                    <a:pt x="587" y="232"/>
                  </a:lnTo>
                  <a:lnTo>
                    <a:pt x="590" y="221"/>
                  </a:lnTo>
                  <a:lnTo>
                    <a:pt x="594" y="209"/>
                  </a:lnTo>
                  <a:lnTo>
                    <a:pt x="597" y="199"/>
                  </a:lnTo>
                  <a:lnTo>
                    <a:pt x="601" y="188"/>
                  </a:lnTo>
                  <a:lnTo>
                    <a:pt x="641" y="75"/>
                  </a:lnTo>
                  <a:lnTo>
                    <a:pt x="675" y="75"/>
                  </a:lnTo>
                  <a:lnTo>
                    <a:pt x="601" y="273"/>
                  </a:lnTo>
                  <a:lnTo>
                    <a:pt x="595" y="287"/>
                  </a:lnTo>
                  <a:lnTo>
                    <a:pt x="591" y="299"/>
                  </a:lnTo>
                  <a:lnTo>
                    <a:pt x="587" y="309"/>
                  </a:lnTo>
                  <a:lnTo>
                    <a:pt x="582" y="316"/>
                  </a:lnTo>
                  <a:lnTo>
                    <a:pt x="578" y="323"/>
                  </a:lnTo>
                  <a:lnTo>
                    <a:pt x="574" y="330"/>
                  </a:lnTo>
                  <a:lnTo>
                    <a:pt x="568" y="336"/>
                  </a:lnTo>
                  <a:lnTo>
                    <a:pt x="562" y="340"/>
                  </a:lnTo>
                  <a:lnTo>
                    <a:pt x="556" y="343"/>
                  </a:lnTo>
                  <a:lnTo>
                    <a:pt x="551" y="346"/>
                  </a:lnTo>
                  <a:lnTo>
                    <a:pt x="543" y="348"/>
                  </a:lnTo>
                  <a:lnTo>
                    <a:pt x="536" y="348"/>
                  </a:lnTo>
                  <a:lnTo>
                    <a:pt x="526" y="346"/>
                  </a:lnTo>
                  <a:lnTo>
                    <a:pt x="515" y="34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1758-EAA7-4811-BF3C-BC78BD32049C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95CB-E157-44FA-886A-B81FF4D849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Aktuální stav přípravy změny financování </a:t>
            </a:r>
            <a:r>
              <a:rPr lang="cs-CZ" dirty="0" err="1"/>
              <a:t>RgŠ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9599" y="1825625"/>
            <a:ext cx="10515600" cy="4351338"/>
          </a:xfrm>
        </p:spPr>
        <p:txBody>
          <a:bodyPr>
            <a:noAutofit/>
          </a:bodyPr>
          <a:lstStyle>
            <a:lvl1pPr>
              <a:defRPr/>
            </a:lvl1pPr>
            <a:lvl2pPr marL="108000" indent="0">
              <a:buNone/>
              <a:defRPr/>
            </a:lvl2pPr>
            <a:lvl3pPr marL="612000" indent="-180000">
              <a:defRPr/>
            </a:lvl3pPr>
            <a:lvl4pPr>
              <a:defRPr lang="cs-CZ" sz="1900" kern="1200" baseline="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432000" indent="0">
              <a:buFont typeface="Arial" panose="020B0604020202020204" pitchFamily="34" charset="0"/>
              <a:buNone/>
              <a:defRPr baseline="0"/>
            </a:lvl5pPr>
            <a:lvl6pPr marL="1260000">
              <a:defRPr lang="cs-CZ" sz="19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</a:lstStyle>
          <a:p>
            <a:pPr lvl="0"/>
            <a:r>
              <a:rPr lang="cs-CZ" dirty="0"/>
              <a:t>zákon č. 167/2018 Sb. posunul účinnost změny financování o 1 rok, </a:t>
            </a:r>
            <a:br>
              <a:rPr lang="cs-CZ" dirty="0"/>
            </a:br>
            <a:r>
              <a:rPr lang="cs-CZ" dirty="0"/>
              <a:t>tj. na 1. ledna 2020</a:t>
            </a:r>
          </a:p>
          <a:p>
            <a:pPr lvl="0"/>
            <a:r>
              <a:rPr lang="cs-CZ" dirty="0"/>
              <a:t>rok 2019 – přechodový rok </a:t>
            </a:r>
          </a:p>
          <a:p>
            <a:pPr marL="612000" lvl="3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financování jako doposud (republikové a krajské normativy)</a:t>
            </a:r>
          </a:p>
          <a:p>
            <a:pPr lvl="3"/>
            <a:r>
              <a:rPr lang="cs-CZ" dirty="0"/>
              <a:t>doplněny 3 nové jednoroční rozvojové programy:</a:t>
            </a:r>
          </a:p>
          <a:p>
            <a:pPr lvl="4"/>
            <a:r>
              <a:rPr lang="cs-CZ" dirty="0"/>
              <a:t>	od 1. 1. 2019</a:t>
            </a:r>
          </a:p>
          <a:p>
            <a:pPr lvl="5"/>
            <a:r>
              <a:rPr lang="cs-CZ" dirty="0"/>
              <a:t>RP na vyrovnávání mezikrajových rozdílů v odměňování pedagogů </a:t>
            </a:r>
            <a:br>
              <a:rPr lang="cs-CZ" dirty="0"/>
            </a:br>
            <a:r>
              <a:rPr lang="cs-CZ" dirty="0"/>
              <a:t>v MŠ, ZŠ, ŠD a SŠ – peníze jsou již na školách </a:t>
            </a:r>
          </a:p>
          <a:p>
            <a:pPr lvl="5"/>
            <a:r>
              <a:rPr lang="cs-CZ" dirty="0"/>
              <a:t>RP pro MŠ (překryv a rozšíření provozu MŠ)</a:t>
            </a:r>
          </a:p>
          <a:p>
            <a:pPr lvl="4"/>
            <a:r>
              <a:rPr lang="cs-CZ" dirty="0"/>
              <a:t>	od 1. 9. 2019</a:t>
            </a:r>
          </a:p>
          <a:p>
            <a:pPr marL="1260000" lvl="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/>
              <a:t>RP pro ZŠ a SŠ na zohlednění náběhu </a:t>
            </a:r>
            <a:r>
              <a:rPr lang="cs-CZ" dirty="0" err="1"/>
              <a:t>PHmax</a:t>
            </a:r>
            <a:endParaRPr lang="cs-CZ" dirty="0"/>
          </a:p>
          <a:p>
            <a:pPr lvl="2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561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08.11.2022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st.intellmaps.com/user/demoobec/builder/7857e064-5cc6-46ca-9f7f-596b1dc7e359/embed?state=%7B%22map%22%3A%7B%22ne%22%3A%5B48.13432262069397%2C10.019531250000002%5D%2C%22sw%22%3A%5B51.64302148140296%2C20.126953125000004%5D%2C%22center%22%3A%5B49.92057759521909%2C15.073242187500002%5D%2C%22zoom%22%3A7%7D%2C%22widgets%22%3A%7B%22739b8dc3-f27d-4682-9311-1b9ea52b1448%22%3A%7B%22acceptedCategories%22%3A%5B%22Stroj%C3%ADrensk%C3%A9+pr%C3%A1ce%22%5D%2C%22autoStyle%22%3Atrue%7D%7D%7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80D4-553D-BAAC-A046-F903A5B80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Kompas vzdělávání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21. století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53EE2-1912-99DA-354A-00728948A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Střední odborné vzdělávání</a:t>
            </a:r>
            <a:endParaRPr lang="cs-CZ" dirty="0"/>
          </a:p>
          <a:p>
            <a:r>
              <a:rPr lang="cs-CZ" dirty="0"/>
              <a:t>8</a:t>
            </a:r>
            <a:r>
              <a:rPr lang="cs-CZ" dirty="0" smtClean="0"/>
              <a:t>. 11. </a:t>
            </a:r>
            <a:r>
              <a:rPr lang="cs-CZ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2861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ambar vektor gratis: Kompas, Arah, Utara, Selatan, Timur - Gamb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4" y="313441"/>
            <a:ext cx="3141820" cy="43335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/>
              <a:t>Klíčové body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79700" y="2480213"/>
            <a:ext cx="36898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může vzdělávací systém reagovat na měnící se a často dosud neznáme potřeby trhu práce? 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169569" y="5128515"/>
            <a:ext cx="3689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školy při zavádění nezbytných změn? 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7859438" y="2663618"/>
            <a:ext cx="3689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zřizovatele?</a:t>
            </a:r>
            <a:endParaRPr lang="cs-CZ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00" y="-4085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14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podpořit zřizovatele?</a:t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228625" y="1874935"/>
            <a:ext cx="8575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Mapa škol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t="12772" b="15218"/>
          <a:stretch/>
        </p:blipFill>
        <p:spPr>
          <a:xfrm>
            <a:off x="1455174" y="2521266"/>
            <a:ext cx="9165081" cy="37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2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744299" y="2902823"/>
            <a:ext cx="107752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7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 nás čeká?</a:t>
            </a:r>
            <a:endParaRPr lang="cs-CZ" sz="7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94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7AFE1-851D-04F1-FD35-9FB13B3D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5926"/>
            <a:ext cx="10515600" cy="452762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cs typeface="Arial"/>
              </a:rPr>
              <a:t>Nejbližší kroky - Odborné </a:t>
            </a:r>
            <a:r>
              <a:rPr lang="cs-CZ" sz="3200" dirty="0">
                <a:cs typeface="Arial"/>
              </a:rPr>
              <a:t>platformy a jejich předsednictví</a:t>
            </a:r>
            <a:endParaRPr lang="cs-CZ" sz="32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412D47-EC6F-8840-3B0E-2A426C40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19119"/>
            <a:ext cx="5157787" cy="452762"/>
          </a:xfrm>
        </p:spPr>
        <p:txBody>
          <a:bodyPr/>
          <a:lstStyle/>
          <a:p>
            <a:r>
              <a:rPr lang="cs-CZ" b="0" dirty="0">
                <a:cs typeface="Arial"/>
              </a:rPr>
              <a:t>Schéma odborných platforem</a:t>
            </a:r>
          </a:p>
        </p:txBody>
      </p:sp>
      <p:pic>
        <p:nvPicPr>
          <p:cNvPr id="7" name="Obrázek 7">
            <a:extLst>
              <a:ext uri="{FF2B5EF4-FFF2-40B4-BE49-F238E27FC236}">
                <a16:creationId xmlns:a16="http://schemas.microsoft.com/office/drawing/2014/main" id="{15F9219D-93BA-4072-22A7-D997C67C3D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919148"/>
            <a:ext cx="5094964" cy="4055523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D86077-1431-35BA-AF60-6AB5B60DE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4917"/>
            <a:ext cx="5183188" cy="754601"/>
          </a:xfrm>
        </p:spPr>
        <p:txBody>
          <a:bodyPr/>
          <a:lstStyle/>
          <a:p>
            <a:r>
              <a:rPr lang="cs-CZ" b="0" dirty="0">
                <a:cs typeface="Arial"/>
              </a:rPr>
              <a:t>Role odborných platforem </a:t>
            </a:r>
            <a:br>
              <a:rPr lang="cs-CZ" b="0" dirty="0">
                <a:cs typeface="Arial"/>
              </a:rPr>
            </a:br>
            <a:r>
              <a:rPr lang="cs-CZ" b="0" dirty="0">
                <a:cs typeface="Arial"/>
              </a:rPr>
              <a:t>a role předsedajících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B42540-F686-BB17-02B0-0D82D923F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8295"/>
            <a:ext cx="5183188" cy="37463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cs-CZ" sz="1600" b="1" dirty="0">
                <a:ea typeface="+mn-lt"/>
                <a:cs typeface="+mn-lt"/>
              </a:rPr>
              <a:t>Odborné platformy:</a:t>
            </a:r>
            <a:endParaRPr lang="cs-CZ" sz="1600" dirty="0">
              <a:ea typeface="+mn-lt"/>
              <a:cs typeface="+mn-lt"/>
            </a:endParaRPr>
          </a:p>
          <a:p>
            <a:r>
              <a:rPr lang="cs-CZ" sz="1600" dirty="0">
                <a:ea typeface="+mn-lt"/>
                <a:cs typeface="+mn-lt"/>
              </a:rPr>
              <a:t>Jsou poradním orgánem zřízeným v souladu s implementační kartou Inovace oborové soustavy v rámci S2030+.</a:t>
            </a:r>
          </a:p>
          <a:p>
            <a:r>
              <a:rPr lang="cs-CZ" sz="1600" dirty="0">
                <a:ea typeface="+mn-lt"/>
                <a:cs typeface="+mn-lt"/>
              </a:rPr>
              <a:t>Jejich úkolem je posuzovat a předkládat stanoviska</a:t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k návrhům a podnětům předkládaných MŠMT </a:t>
            </a:r>
            <a:br>
              <a:rPr lang="cs-CZ" sz="1600" dirty="0">
                <a:ea typeface="+mn-lt"/>
                <a:cs typeface="+mn-lt"/>
              </a:rPr>
            </a:br>
            <a:r>
              <a:rPr lang="cs-CZ" sz="1600" dirty="0">
                <a:ea typeface="+mn-lt"/>
                <a:cs typeface="+mn-lt"/>
              </a:rPr>
              <a:t>a NPI ČR prostřednictvím řídícího týmu.</a:t>
            </a:r>
            <a:endParaRPr lang="cs-CZ" sz="1600" dirty="0">
              <a:cs typeface="Arial"/>
            </a:endParaRPr>
          </a:p>
          <a:p>
            <a:pPr>
              <a:buNone/>
            </a:pPr>
            <a:r>
              <a:rPr lang="cs-CZ" sz="1600" b="1" dirty="0">
                <a:ea typeface="+mn-lt"/>
                <a:cs typeface="+mn-lt"/>
              </a:rPr>
              <a:t>Předsedové a místopředsedové odborných platforem:</a:t>
            </a:r>
            <a:endParaRPr lang="cs-CZ" sz="1600" dirty="0">
              <a:cs typeface="Arial"/>
            </a:endParaRPr>
          </a:p>
          <a:p>
            <a:r>
              <a:rPr lang="cs-CZ" sz="1600" dirty="0">
                <a:ea typeface="+mn-lt"/>
                <a:cs typeface="+mn-lt"/>
              </a:rPr>
              <a:t>Zastávají roli EXPERTŮ na danou oblast.</a:t>
            </a:r>
            <a:endParaRPr lang="cs-CZ" sz="1600" dirty="0">
              <a:cs typeface="Arial"/>
            </a:endParaRPr>
          </a:p>
          <a:p>
            <a:r>
              <a:rPr lang="cs-CZ" sz="1600" dirty="0">
                <a:ea typeface="+mn-lt"/>
                <a:cs typeface="+mn-lt"/>
              </a:rPr>
              <a:t>Jsou NEZÁVISLÍ na „mateřské instituci“.</a:t>
            </a:r>
          </a:p>
          <a:p>
            <a:r>
              <a:rPr lang="cs-CZ" sz="1600" dirty="0">
                <a:ea typeface="+mn-lt"/>
                <a:cs typeface="+mn-lt"/>
              </a:rPr>
              <a:t>Řídí se pokyny Řídícího týmu MŠT/NPI ČR.</a:t>
            </a:r>
          </a:p>
          <a:p>
            <a:r>
              <a:rPr lang="cs-CZ" sz="1600" dirty="0">
                <a:ea typeface="+mn-lt"/>
                <a:cs typeface="+mn-lt"/>
              </a:rPr>
              <a:t>Moderují a koordinují práci odborné platformy.</a:t>
            </a:r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013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304799" y="1472938"/>
            <a:ext cx="7786255" cy="38254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. </a:t>
            </a:r>
          </a:p>
          <a:p>
            <a:pPr algn="l" fontAlgn="base"/>
            <a:r>
              <a:rPr lang="cs-CZ" sz="1600" b="1" dirty="0"/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/>
              <a:t>Co nás čeká?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769280" y="1298402"/>
            <a:ext cx="100809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cs-CZ" sz="1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Projednat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návrh struktury oborů vzdělání pro jednotlivé oblasti v odborných platformách (varianty řešení) </a:t>
            </a:r>
            <a:r>
              <a:rPr lang="cs-CZ" sz="1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2Q 2022 a 1Q 2023 </a:t>
            </a:r>
          </a:p>
          <a:p>
            <a:pPr algn="just" fontAlgn="base">
              <a:buFont typeface="+mj-lt"/>
              <a:buAutoNum type="arabicPeriod" startAt="2"/>
            </a:pPr>
            <a:endParaRPr lang="cs-CZ" sz="1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fontAlgn="base">
              <a:buFont typeface="+mj-lt"/>
              <a:buAutoNum type="arabicPeriod" startAt="2"/>
            </a:pP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 navrženou soustavu oborů vzdělání zahájit revize RVP SOV v souladu s navrženou/odsouhlasenou koncepcí revizí RVP SOV – 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2Q 2023 - 2024</a:t>
            </a:r>
          </a:p>
          <a:p>
            <a:pPr algn="just" rtl="0" fontAlgn="base"/>
            <a:endParaRPr lang="cs-CZ" sz="18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 průběhu tvorby a revizí RVP komunikovat a vést průběžný dialog se zástupci školských asociací a středních škol; se zástupci zaměstnavatelů, vysokých škol, výzkumných center, MŠMT a příslušných rezortů a dalších partnerů. </a:t>
            </a:r>
          </a:p>
          <a:p>
            <a:pPr algn="just" rtl="0" fontAlgn="base"/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/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cs-CZ" sz="18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návaznosti na vytvořené RVP SOV připravit a vytvořit v rámci metodické podpory pro školy modelové ŠVP s využitím modulového uspořádání – 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2Q 2023 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dále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ambar vektor gratis: Kompas, Arah, Utara, Selatan, Timur - Gamb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4" y="567965"/>
            <a:ext cx="3141820" cy="43335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/>
              <a:t>Klíčové body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681034" y="3156741"/>
            <a:ext cx="3689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Inovace soustavy </a:t>
            </a:r>
          </a:p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oborů SOV</a:t>
            </a: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255058" y="5251063"/>
            <a:ext cx="3689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Revize RVP SOV </a:t>
            </a:r>
          </a:p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 vzorové ŠVP</a:t>
            </a: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8045557" y="3156741"/>
            <a:ext cx="3689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Vzdělávací nabídka </a:t>
            </a:r>
          </a:p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na krajské úrovni</a:t>
            </a: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2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ambar vektor gratis: Kompas, Arah, Utara, Selatan, Timur - Gamb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4" y="313441"/>
            <a:ext cx="3141820" cy="43335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/>
              <a:t>Klíčové body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565189" y="2063838"/>
            <a:ext cx="36898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může vzdělávací systém reagovat na měnící se a často dosud neznáme potřeby trhu práce? </a:t>
            </a: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169569" y="5128515"/>
            <a:ext cx="3689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školy při zavádění nezbytných změn? </a:t>
            </a: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7859438" y="2480213"/>
            <a:ext cx="3689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zřizovatele?</a:t>
            </a:r>
            <a:endParaRPr lang="cs-CZ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00" y="-4085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947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ambar vektor gratis: Kompas, Arah, Utara, Selatan, Timur - Gamb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4" y="313441"/>
            <a:ext cx="3141820" cy="43335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/>
              <a:t>Klíčové body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565189" y="2063838"/>
            <a:ext cx="36898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může vzdělávací systém reagovat na měnící se a často dosud neznáme potřeby trhu práce? </a:t>
            </a:r>
            <a:endParaRPr lang="cs-CZ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169569" y="5128515"/>
            <a:ext cx="36898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školy při zavádění nezbytných změn? 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7859438" y="2869942"/>
            <a:ext cx="3689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zřizovatele?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00" y="-4085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34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může vzdělávací systém reagovat na měnící se a často dosud neznáme potřeby trhu práce? </a:t>
            </a:r>
            <a:b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2" y="3630313"/>
            <a:ext cx="4809209" cy="252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5986021" y="1876670"/>
            <a:ext cx="392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1 000 000</a:t>
            </a:r>
            <a:endParaRPr lang="cs-CZ" sz="6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089770" y="3385670"/>
            <a:ext cx="392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330 000</a:t>
            </a:r>
            <a:endParaRPr lang="cs-CZ" sz="6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230358" y="4894670"/>
            <a:ext cx="3921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85 %</a:t>
            </a:r>
            <a:endParaRPr lang="cs-CZ" sz="6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24000" y="6250675"/>
            <a:ext cx="509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Budoucnost českého pracovního </a:t>
            </a:r>
            <a:r>
              <a:rPr lang="cs-CZ" dirty="0" smtClean="0"/>
              <a:t>trhu, 2022</a:t>
            </a:r>
            <a:endParaRPr lang="cs-CZ" dirty="0"/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525603" y="2210917"/>
            <a:ext cx="1970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2030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07423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244" y="4364610"/>
            <a:ext cx="11736370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A8517E-29D8-4C7B-B9D5-327F723A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  <p:pic>
        <p:nvPicPr>
          <p:cNvPr id="7" name="Obrázek 6" descr="Obsah obrázku text, snímek obrazovky, monitor, interiér&#10;&#10;Popis byl vytvořen automaticky">
            <a:extLst>
              <a:ext uri="{FF2B5EF4-FFF2-40B4-BE49-F238E27FC236}">
                <a16:creationId xmlns:a16="http://schemas.microsoft.com/office/drawing/2014/main" id="{B7A2D082-FFD6-1E4D-23E3-C1D17E81F8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7" t="13405" r="24708" b="24080"/>
          <a:stretch/>
        </p:blipFill>
        <p:spPr>
          <a:xfrm>
            <a:off x="406344" y="998701"/>
            <a:ext cx="11360458" cy="5831885"/>
          </a:xfrm>
          <a:prstGeom prst="rect">
            <a:avLst/>
          </a:prstGeom>
        </p:spPr>
      </p:pic>
      <p:sp>
        <p:nvSpPr>
          <p:cNvPr id="5" name="Nadpis 5"/>
          <p:cNvSpPr txBox="1">
            <a:spLocks/>
          </p:cNvSpPr>
          <p:nvPr/>
        </p:nvSpPr>
        <p:spPr>
          <a:xfrm>
            <a:off x="2131100" y="487486"/>
            <a:ext cx="7910945" cy="1022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Širší odborný základ a pozdější specializace</a:t>
            </a:r>
            <a:br>
              <a:rPr 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35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Gambar vektor gratis: Kompas, Arah, Utara, Selatan, Timur - Gamba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94" y="313441"/>
            <a:ext cx="3141820" cy="433354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7910945" cy="1022430"/>
          </a:xfrm>
        </p:spPr>
        <p:txBody>
          <a:bodyPr/>
          <a:lstStyle/>
          <a:p>
            <a:pPr algn="l"/>
            <a:r>
              <a:rPr lang="cs-CZ" dirty="0"/>
              <a:t>Klíčové body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79700" y="2689546"/>
            <a:ext cx="36898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může vzdělávací systém reagovat na měnící se a často dosud neznáme potřeby trhu práce? 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4169569" y="5128515"/>
            <a:ext cx="3689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školy při zavádění nezbytných změn? </a:t>
            </a:r>
            <a:endParaRPr lang="cs-CZ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A2F87-E21D-F5A1-1C91-9A186F6065C4}"/>
              </a:ext>
            </a:extLst>
          </p:cNvPr>
          <p:cNvSpPr txBox="1"/>
          <p:nvPr/>
        </p:nvSpPr>
        <p:spPr>
          <a:xfrm>
            <a:off x="7859438" y="2905986"/>
            <a:ext cx="3689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Jak podpořit zřizovatele?</a:t>
            </a:r>
            <a:endParaRPr lang="cs-CZ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Německý slovník: překlad slova student"/>
          <p:cNvSpPr>
            <a:spLocks noChangeAspect="1" noChangeArrowheads="1"/>
          </p:cNvSpPr>
          <p:nvPr/>
        </p:nvSpPr>
        <p:spPr bwMode="auto">
          <a:xfrm>
            <a:off x="7469150" y="1168136"/>
            <a:ext cx="1420326" cy="14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Německý slovník: překlad slova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00" y="-40859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88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A8517E-29D8-4C7B-B9D5-327F723A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58BADC-D4FE-BE67-1D99-6D4AB6439435}"/>
              </a:ext>
            </a:extLst>
          </p:cNvPr>
          <p:cNvGraphicFramePr/>
          <p:nvPr>
            <p:extLst/>
          </p:nvPr>
        </p:nvGraphicFramePr>
        <p:xfrm>
          <a:off x="1741574" y="1180767"/>
          <a:ext cx="8451668" cy="525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990F5859-557C-0146-854C-253BB8F1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23" y="631201"/>
            <a:ext cx="10838169" cy="62213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Průběžná modernizace OV ve vazbě na potřeby trhu práce</a:t>
            </a:r>
          </a:p>
        </p:txBody>
      </p:sp>
    </p:spTree>
    <p:extLst>
      <p:ext uri="{BB962C8B-B14F-4D97-AF65-F5344CB8AC3E}">
        <p14:creationId xmlns:p14="http://schemas.microsoft.com/office/powerpoint/2010/main" val="34314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524000" y="1022430"/>
            <a:ext cx="10044608" cy="528735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524000" y="0"/>
            <a:ext cx="10044608" cy="1022430"/>
          </a:xfrm>
        </p:spPr>
        <p:txBody>
          <a:bodyPr/>
          <a:lstStyle/>
          <a:p>
            <a:r>
              <a:rPr lang="cs-CZ" dirty="0"/>
              <a:t>Schéma RVP </a:t>
            </a:r>
            <a:r>
              <a:rPr lang="cs-CZ" dirty="0" smtClean="0"/>
              <a:t>SOV – základ pro modelové ŠVP </a:t>
            </a:r>
            <a:endParaRPr lang="cs-CZ" dirty="0"/>
          </a:p>
        </p:txBody>
      </p:sp>
      <p:sp>
        <p:nvSpPr>
          <p:cNvPr id="11" name="Pravoúhlý trojúhelník 10"/>
          <p:cNvSpPr>
            <a:spLocks noChangeAspect="1"/>
          </p:cNvSpPr>
          <p:nvPr/>
        </p:nvSpPr>
        <p:spPr>
          <a:xfrm>
            <a:off x="1293668" y="511215"/>
            <a:ext cx="460664" cy="460664"/>
          </a:xfrm>
          <a:prstGeom prst="rtTriangle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2" name="Diagram 11"/>
          <p:cNvGraphicFramePr/>
          <p:nvPr/>
        </p:nvGraphicFramePr>
        <p:xfrm>
          <a:off x="1514474" y="842962"/>
          <a:ext cx="10317307" cy="573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59681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CC13CD8A177641AE7062F2664E8AA2" ma:contentTypeVersion="10" ma:contentTypeDescription="Create a new document." ma:contentTypeScope="" ma:versionID="1b2b5fbedde4ae1a98e7ed1dac903404">
  <xsd:schema xmlns:xsd="http://www.w3.org/2001/XMLSchema" xmlns:xs="http://www.w3.org/2001/XMLSchema" xmlns:p="http://schemas.microsoft.com/office/2006/metadata/properties" xmlns:ns2="8737f418-e8d8-494e-9be5-5f10016373f1" xmlns:ns3="d2a2b1c6-aad2-4098-b497-ce35fcfc9995" targetNamespace="http://schemas.microsoft.com/office/2006/metadata/properties" ma:root="true" ma:fieldsID="c90fe07534fcbf9e0a9ed5e7fe9a03de" ns2:_="" ns3:_="">
    <xsd:import namespace="8737f418-e8d8-494e-9be5-5f10016373f1"/>
    <xsd:import namespace="d2a2b1c6-aad2-4098-b497-ce35fcfc9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7f418-e8d8-494e-9be5-5f10016373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2b1c6-aad2-4098-b497-ce35fcfc9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652f947-fa4c-4c9a-a38b-f2617e1ac4d2}" ma:internalName="TaxCatchAll" ma:showField="CatchAllData" ma:web="d2a2b1c6-aad2-4098-b497-ce35fcfc9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a2b1c6-aad2-4098-b497-ce35fcfc9995">
      <UserInfo>
        <DisplayName/>
        <AccountId xsi:nil="true"/>
        <AccountType/>
      </UserInfo>
    </SharedWithUsers>
    <lcf76f155ced4ddcb4097134ff3c332f xmlns="8737f418-e8d8-494e-9be5-5f10016373f1">
      <Terms xmlns="http://schemas.microsoft.com/office/infopath/2007/PartnerControls"/>
    </lcf76f155ced4ddcb4097134ff3c332f>
    <TaxCatchAll xmlns="d2a2b1c6-aad2-4098-b497-ce35fcfc99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155C2-C33C-4CEF-8C50-172993EAC5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7f418-e8d8-494e-9be5-5f10016373f1"/>
    <ds:schemaRef ds:uri="d2a2b1c6-aad2-4098-b497-ce35fcfc9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0E04D8-6EF1-45F2-BA04-BC4F462FBA9A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737f418-e8d8-494e-9be5-5f10016373f1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d2a2b1c6-aad2-4098-b497-ce35fcfc9995"/>
  </ds:schemaRefs>
</ds:datastoreItem>
</file>

<file path=customXml/itemProps3.xml><?xml version="1.0" encoding="utf-8"?>
<ds:datastoreItem xmlns:ds="http://schemas.openxmlformats.org/officeDocument/2006/customXml" ds:itemID="{89A0FDAF-BF58-4CE0-A233-949B8A9932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Širokoúhlá obrazovka</PresentationFormat>
  <Paragraphs>86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Kompas vzdělávání   pro 21. století</vt:lpstr>
      <vt:lpstr>Klíčové body</vt:lpstr>
      <vt:lpstr>Klíčové body</vt:lpstr>
      <vt:lpstr>Klíčové body</vt:lpstr>
      <vt:lpstr>Jak může vzdělávací systém reagovat na měnící se a často dosud neznáme potřeby trhu práce?  </vt:lpstr>
      <vt:lpstr>Prezentace aplikace PowerPoint</vt:lpstr>
      <vt:lpstr>Klíčové body</vt:lpstr>
      <vt:lpstr>Průběžná modernizace OV ve vazbě na potřeby trhu práce</vt:lpstr>
      <vt:lpstr>Schéma RVP SOV – základ pro modelové ŠVP </vt:lpstr>
      <vt:lpstr>Klíčové body</vt:lpstr>
      <vt:lpstr> Jak podpořit zřizovatele?  </vt:lpstr>
      <vt:lpstr>Prezentace aplikace PowerPoint</vt:lpstr>
      <vt:lpstr>Nejbližší kroky - Odborné platformy a jejich předsednictví</vt:lpstr>
      <vt:lpstr>Co nás čeká?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64</cp:revision>
  <dcterms:created xsi:type="dcterms:W3CDTF">2020-05-13T10:44:02Z</dcterms:created>
  <dcterms:modified xsi:type="dcterms:W3CDTF">2022-11-08T10:47:19Z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0x01010046CC13CD8A177641AE7062F2664E8AA2</vt:lpwstr>
  </property>
  <property fmtid="{D5CDD505-2E9C-101B-9397-08002B2CF9AE}" pid="3" name="Order">
    <vt:r8>92700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